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3" r:id="rId3"/>
    <p:sldId id="267" r:id="rId4"/>
    <p:sldId id="258" r:id="rId5"/>
    <p:sldId id="259" r:id="rId6"/>
    <p:sldId id="257" r:id="rId7"/>
    <p:sldId id="278" r:id="rId8"/>
    <p:sldId id="266" r:id="rId9"/>
    <p:sldId id="277" r:id="rId10"/>
    <p:sldId id="265" r:id="rId11"/>
    <p:sldId id="279" r:id="rId12"/>
    <p:sldId id="262" r:id="rId13"/>
    <p:sldId id="260" r:id="rId14"/>
    <p:sldId id="261" r:id="rId15"/>
    <p:sldId id="268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DBAB1-A462-4874-9A17-693BE04BFD7A}" type="datetimeFigureOut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08AC2-72D6-407D-A58B-6DD5C55E56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39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6C88-FB76-45D0-AE61-B4BF9739556D}" type="datetime1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6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8BED-775E-4F80-974C-5873D1D8F57D}" type="datetime1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8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2E5E-C7A4-4E3C-B03B-AFCE88019FD7}" type="datetime1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62ED-ACF3-4204-9834-A7862534F6C1}" type="datetime1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7E3A-87AA-4429-87AF-9A91A4B3C7CE}" type="datetime1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4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CADD-407D-411F-85B3-1C3682815391}" type="datetime1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0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0657-BA6F-4DF9-B3CD-834320EB0D9C}" type="datetime1">
              <a:rPr lang="cs-CZ" smtClean="0"/>
              <a:t>12.10.2020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665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FCDE-DBF7-488B-8ED4-DDADD6736052}" type="datetime1">
              <a:rPr lang="cs-CZ" smtClean="0"/>
              <a:t>12.10.2020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3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388D-76B9-4DE4-9F87-890B0968C8CF}" type="datetime1">
              <a:rPr lang="cs-CZ" smtClean="0"/>
              <a:t>12.10.2020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71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16B0F-4E6D-4740-8828-E96EB4A4AD20}" type="datetime1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27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6830-DE3C-45A4-89AA-DFE4A6071186}" type="datetime1">
              <a:rPr lang="cs-CZ" smtClean="0"/>
              <a:t>12.10.2020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5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44C9-BE36-4E03-81BE-D9A3B9C138DE}" type="datetime1">
              <a:rPr lang="cs-CZ" smtClean="0"/>
              <a:t>12.10.2020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8DD0-D2F9-4C38-9081-37E8B67227B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89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13" name="hammer.wav"/>
          </p:stSnd>
        </p:sndAc>
      </p:transition>
    </mc:Choice>
    <mc:Fallback xmlns="">
      <p:transition spd="slow">
        <p:sndAc>
          <p:stSnd>
            <p:snd r:embed="rId14" name="hammer.wav"/>
          </p:stSnd>
        </p:sndAc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AAA--DISKETY A\Andrejka\Karlův m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61915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332655"/>
            <a:ext cx="83663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 SE DĚLO NA KARLOVĚ MOSTĚ  ?</a:t>
            </a:r>
            <a:endParaRPr lang="cs-CZ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3528" y="1135372"/>
            <a:ext cx="8510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 se diví. Češi na Karlově mostě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30.06.2020 slavili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konec krize, pandemie přitom </a:t>
            </a: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trvá ! </a:t>
            </a:r>
            <a:endParaRPr lang="cs-CZ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98438"/>
            <a:ext cx="4867275" cy="646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17" y="764704"/>
            <a:ext cx="8126694" cy="5112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11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95897" y="244834"/>
            <a:ext cx="152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Mikuláš Minář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03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848872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0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0648"/>
            <a:ext cx="4968552" cy="625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13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79512" y="287070"/>
            <a:ext cx="3069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Dvě hvězdy se potkaly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864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336704" cy="599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98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1268760"/>
            <a:ext cx="8352928" cy="37702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cs-CZ" dirty="0" smtClean="0"/>
          </a:p>
          <a:p>
            <a:pPr algn="just"/>
            <a:r>
              <a:rPr lang="cs-CZ" sz="2000" b="1" u="sng" dirty="0" smtClean="0"/>
              <a:t>V </a:t>
            </a:r>
            <a:r>
              <a:rPr lang="cs-CZ" sz="2000" b="1" u="sng" dirty="0"/>
              <a:t>září 2020 </a:t>
            </a:r>
            <a:r>
              <a:rPr lang="cs-CZ" sz="2000" u="sng" dirty="0"/>
              <a:t>v Praze nejvíce nakažených, Pospíšil na </a:t>
            </a:r>
            <a:r>
              <a:rPr lang="cs-CZ" sz="2000" u="sng" dirty="0" err="1" smtClean="0"/>
              <a:t>JIPce</a:t>
            </a:r>
            <a:r>
              <a:rPr lang="cs-CZ" sz="2000" u="sng" dirty="0" smtClean="0"/>
              <a:t> </a:t>
            </a:r>
            <a:r>
              <a:rPr lang="cs-CZ" sz="2000" dirty="0" smtClean="0"/>
              <a:t>!</a:t>
            </a:r>
            <a:endParaRPr lang="cs-CZ" sz="2000" dirty="0"/>
          </a:p>
          <a:p>
            <a:pPr algn="just"/>
            <a:endParaRPr lang="cs-CZ" sz="1000" dirty="0" smtClean="0"/>
          </a:p>
          <a:p>
            <a:pPr algn="just"/>
            <a:r>
              <a:rPr lang="cs-CZ" sz="2000" dirty="0" smtClean="0"/>
              <a:t>Ti </a:t>
            </a:r>
            <a:r>
              <a:rPr lang="cs-CZ" sz="2000" dirty="0"/>
              <a:t>samí lidé, v čele se senátory ( senát je pojistka demokracie, nebo je to úřad s pečovatelskou službou odložených a neúspěšných politiků?!) politici opozice, lidé z neziskovek, z pražského magistrátu, z Milionového chlívku, pražských živnostníků a umělců, prodejných lékařů-odborníků v jiných oborech</a:t>
            </a:r>
            <a:r>
              <a:rPr lang="cs-CZ" sz="2000" dirty="0" smtClean="0"/>
              <a:t>, dnes </a:t>
            </a:r>
            <a:r>
              <a:rPr lang="cs-CZ" sz="2000" dirty="0"/>
              <a:t>nadává vládě, že hodně „</a:t>
            </a:r>
            <a:r>
              <a:rPr lang="cs-CZ" sz="2000" dirty="0" err="1"/>
              <a:t>rozvolnila“opatření</a:t>
            </a:r>
            <a:r>
              <a:rPr lang="cs-CZ" sz="2000" dirty="0"/>
              <a:t> ohledně Covidu-19 a způsobila kolaps </a:t>
            </a:r>
            <a:r>
              <a:rPr lang="cs-CZ" sz="2000" dirty="0" smtClean="0"/>
              <a:t>Prahy ! </a:t>
            </a:r>
          </a:p>
          <a:p>
            <a:pPr algn="just"/>
            <a:endParaRPr lang="cs-CZ" sz="1100" dirty="0"/>
          </a:p>
          <a:p>
            <a:pPr algn="just"/>
            <a:r>
              <a:rPr lang="cs-CZ" sz="2000" dirty="0" smtClean="0"/>
              <a:t>Už </a:t>
            </a:r>
            <a:r>
              <a:rPr lang="cs-CZ" sz="2000" dirty="0"/>
              <a:t>jim nevadí omezení osobní svobody občanů! </a:t>
            </a:r>
            <a:r>
              <a:rPr lang="cs-CZ" sz="2000" dirty="0" err="1"/>
              <a:t>Tato„sqadra</a:t>
            </a:r>
            <a:r>
              <a:rPr lang="cs-CZ" sz="2000" dirty="0"/>
              <a:t>“ se o zbytek republiky ale moc </a:t>
            </a:r>
            <a:r>
              <a:rPr lang="cs-CZ" sz="2000" dirty="0" smtClean="0"/>
              <a:t>nezajímá ! </a:t>
            </a:r>
            <a:r>
              <a:rPr lang="cs-CZ" sz="2000" dirty="0"/>
              <a:t>Řeší jenom </a:t>
            </a:r>
            <a:r>
              <a:rPr lang="cs-CZ" sz="2000" dirty="0" smtClean="0"/>
              <a:t>Prahu ! </a:t>
            </a:r>
            <a:r>
              <a:rPr lang="cs-CZ" sz="2000" dirty="0"/>
              <a:t>Najednou odborníky jako je </a:t>
            </a:r>
            <a:r>
              <a:rPr lang="cs-CZ" sz="2000" dirty="0" err="1"/>
              <a:t>Prymula</a:t>
            </a:r>
            <a:r>
              <a:rPr lang="cs-CZ" sz="2000" dirty="0"/>
              <a:t> &amp; </a:t>
            </a:r>
            <a:r>
              <a:rPr lang="cs-CZ" sz="2000" dirty="0" smtClean="0"/>
              <a:t>spol. </a:t>
            </a:r>
            <a:r>
              <a:rPr lang="cs-CZ" sz="2000" dirty="0"/>
              <a:t>nutně </a:t>
            </a:r>
            <a:r>
              <a:rPr lang="cs-CZ" sz="2000" dirty="0" smtClean="0"/>
              <a:t>potřebujeme.</a:t>
            </a:r>
            <a:endParaRPr lang="cs-CZ" sz="200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15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83568" y="404664"/>
            <a:ext cx="28746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cs-CZ" sz="2800" dirty="0"/>
              <a:t>A dnes? Výsledek?</a:t>
            </a:r>
          </a:p>
        </p:txBody>
      </p:sp>
    </p:spTree>
    <p:extLst>
      <p:ext uri="{BB962C8B-B14F-4D97-AF65-F5344CB8AC3E}">
        <p14:creationId xmlns:p14="http://schemas.microsoft.com/office/powerpoint/2010/main" val="14790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16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349528" y="943560"/>
            <a:ext cx="8326927" cy="163121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sz="2000" b="1" dirty="0"/>
              <a:t>No </a:t>
            </a:r>
            <a:r>
              <a:rPr lang="cs-CZ" sz="2000" b="1" dirty="0" smtClean="0"/>
              <a:t>konečně </a:t>
            </a:r>
            <a:r>
              <a:rPr lang="cs-CZ" sz="2000" b="1" dirty="0"/>
              <a:t>někdo </a:t>
            </a:r>
            <a:r>
              <a:rPr lang="cs-CZ" sz="2000" b="1" dirty="0" smtClean="0"/>
              <a:t>přišel </a:t>
            </a:r>
            <a:r>
              <a:rPr lang="cs-CZ" sz="2000" b="1" dirty="0" smtClean="0"/>
              <a:t>s velmi názorným  </a:t>
            </a:r>
            <a:r>
              <a:rPr lang="cs-CZ" sz="2000" b="1" dirty="0" smtClean="0"/>
              <a:t>srovnáním průběhu našich voleb se sportem !</a:t>
            </a:r>
            <a:endParaRPr lang="cs-CZ" sz="2000" b="1" dirty="0"/>
          </a:p>
          <a:p>
            <a:pPr algn="just"/>
            <a:r>
              <a:rPr lang="cs-CZ" sz="2000" dirty="0" smtClean="0"/>
              <a:t>Zde přesně platí toto moudro: </a:t>
            </a:r>
            <a:r>
              <a:rPr lang="cs-CZ" sz="2000" b="1" dirty="0" smtClean="0"/>
              <a:t>Pro kariéru není třeba ani tolik inteligence, jako vychytralosti</a:t>
            </a:r>
            <a:r>
              <a:rPr lang="cs-CZ" sz="2000" dirty="0" smtClean="0"/>
              <a:t>. Držím </a:t>
            </a:r>
            <a:r>
              <a:rPr lang="cs-CZ" sz="2000" dirty="0"/>
              <a:t>se hesla:  Kdyby volby mohly něco změnit - dávno by je </a:t>
            </a:r>
            <a:r>
              <a:rPr lang="cs-CZ" sz="2000" dirty="0" smtClean="0"/>
              <a:t>zrušili !!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349530" y="2852936"/>
            <a:ext cx="8326926" cy="3454792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cs-CZ" sz="2400" b="1" dirty="0"/>
              <a:t>Jak by to </a:t>
            </a:r>
            <a:r>
              <a:rPr lang="cs-CZ" sz="2400" b="1" dirty="0" smtClean="0"/>
              <a:t>vypadalo </a:t>
            </a:r>
            <a:r>
              <a:rPr lang="cs-CZ" sz="2400" b="1" dirty="0"/>
              <a:t>ve </a:t>
            </a:r>
            <a:r>
              <a:rPr lang="cs-CZ" sz="2400" b="1" dirty="0" smtClean="0"/>
              <a:t>sportu ?</a:t>
            </a:r>
            <a:endParaRPr lang="cs-CZ" sz="2400" b="1" dirty="0"/>
          </a:p>
          <a:p>
            <a:endParaRPr lang="cs-CZ" sz="800" dirty="0"/>
          </a:p>
          <a:p>
            <a:r>
              <a:rPr lang="cs-CZ" sz="2000" u="sng" dirty="0" smtClean="0"/>
              <a:t>Příklad</a:t>
            </a:r>
            <a:r>
              <a:rPr lang="cs-CZ" sz="2000" dirty="0" smtClean="0"/>
              <a:t> </a:t>
            </a:r>
            <a:r>
              <a:rPr lang="cs-CZ" sz="2000" dirty="0"/>
              <a:t>1) </a:t>
            </a:r>
          </a:p>
          <a:p>
            <a:pPr algn="just"/>
            <a:r>
              <a:rPr lang="cs-CZ" sz="2000" dirty="0" smtClean="0"/>
              <a:t>Kanada </a:t>
            </a:r>
            <a:r>
              <a:rPr lang="cs-CZ" sz="2000" dirty="0"/>
              <a:t>vyhrála 90% zápasů a získala nejvíc bodů, ale mistrem světa nebude.   </a:t>
            </a:r>
            <a:endParaRPr lang="cs-CZ" sz="2000" dirty="0" smtClean="0"/>
          </a:p>
          <a:p>
            <a:pPr algn="just"/>
            <a:r>
              <a:rPr lang="cs-CZ" sz="2000" dirty="0" smtClean="0"/>
              <a:t>Bude </a:t>
            </a:r>
            <a:r>
              <a:rPr lang="cs-CZ" sz="2000" dirty="0"/>
              <a:t>jím "koalice"  od druhého do pátého místa. Nastříleli dohromady víc gólů a získali víc bodů.</a:t>
            </a:r>
          </a:p>
          <a:p>
            <a:pPr algn="just"/>
            <a:endParaRPr lang="cs-CZ" sz="1200" dirty="0" smtClean="0"/>
          </a:p>
          <a:p>
            <a:pPr algn="just"/>
            <a:r>
              <a:rPr lang="cs-CZ" sz="2000" u="sng" dirty="0" smtClean="0"/>
              <a:t>Příklad</a:t>
            </a:r>
            <a:r>
              <a:rPr lang="cs-CZ" sz="2000" dirty="0" smtClean="0"/>
              <a:t> 2)</a:t>
            </a:r>
          </a:p>
          <a:p>
            <a:pPr algn="just"/>
            <a:r>
              <a:rPr lang="cs-CZ" sz="2000" dirty="0" smtClean="0"/>
              <a:t>Atlet </a:t>
            </a:r>
            <a:r>
              <a:rPr lang="cs-CZ" sz="2000" dirty="0"/>
              <a:t>skočil do dálky 8,5 m . Ale mistrem světa nebude, protože "koalice" na třetím až šestém místě  skočila dohromady 32 m</a:t>
            </a:r>
            <a:r>
              <a:rPr lang="cs-CZ" sz="2400" dirty="0"/>
              <a:t>. </a:t>
            </a:r>
            <a:r>
              <a:rPr lang="cs-CZ" sz="2000" dirty="0"/>
              <a:t>Koalice bude mistrem světa</a:t>
            </a:r>
            <a:r>
              <a:rPr lang="cs-CZ" sz="2000" dirty="0" smtClean="0"/>
              <a:t>. </a:t>
            </a:r>
            <a:endParaRPr lang="cs-CZ" sz="2000" dirty="0" smtClean="0"/>
          </a:p>
          <a:p>
            <a:pPr algn="just"/>
            <a:endParaRPr lang="cs-CZ" sz="1050" dirty="0"/>
          </a:p>
          <a:p>
            <a:pPr algn="just"/>
            <a:r>
              <a:rPr lang="cs-CZ" sz="2000" b="1" i="1" dirty="0" smtClean="0">
                <a:solidFill>
                  <a:srgbClr val="FF0000"/>
                </a:solidFill>
              </a:rPr>
              <a:t>Po </a:t>
            </a:r>
            <a:r>
              <a:rPr lang="cs-CZ" sz="2000" b="1" i="1" dirty="0">
                <a:solidFill>
                  <a:srgbClr val="FF0000"/>
                </a:solidFill>
              </a:rPr>
              <a:t>každých volbách propadlíci sečtou hlasy a vítěze </a:t>
            </a:r>
            <a:r>
              <a:rPr lang="cs-CZ" sz="2000" b="1" i="1" dirty="0" smtClean="0">
                <a:solidFill>
                  <a:srgbClr val="FF0000"/>
                </a:solidFill>
              </a:rPr>
              <a:t>odstaví </a:t>
            </a:r>
            <a:r>
              <a:rPr lang="cs-CZ" sz="2000" b="1" i="1" dirty="0" smtClean="0">
                <a:solidFill>
                  <a:srgbClr val="FF0000"/>
                </a:solidFill>
              </a:rPr>
              <a:t>!!</a:t>
            </a:r>
            <a:endParaRPr lang="cs-CZ" sz="20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01981" y="260648"/>
            <a:ext cx="762202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Názorný příklad srovnání voleb se sportem  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76256" y="6366748"/>
            <a:ext cx="8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KONEC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3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221844" cy="2947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Obdélník 1"/>
          <p:cNvSpPr/>
          <p:nvPr/>
        </p:nvSpPr>
        <p:spPr>
          <a:xfrm>
            <a:off x="375748" y="4509120"/>
            <a:ext cx="806489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Politici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opozice, neziskovky, pražský magistrát, Milionový chlívek, pražští živnostníci a umělci, prodejní lékaři a hlavně zbytečný senát, přinutili vládu „rozvolnit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opatření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ohledně Covidu-19. Vždyť už nic nehrozí a vláda zbytečně hodně omezuje osobní svobody občanů! Přes varování odborníků-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Prymuly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spol. !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563888" y="3501008"/>
            <a:ext cx="2376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Poznáte je?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10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96104" y="1412776"/>
            <a:ext cx="8352928" cy="35855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800" u="sng" dirty="0" smtClean="0"/>
              <a:t>Dokladují </a:t>
            </a:r>
            <a:r>
              <a:rPr lang="cs-CZ" sz="2800" u="sng" dirty="0"/>
              <a:t>to svou </a:t>
            </a:r>
            <a:r>
              <a:rPr lang="cs-CZ" sz="2800" u="sng" dirty="0" smtClean="0"/>
              <a:t>přítomností</a:t>
            </a:r>
            <a:r>
              <a:rPr lang="cs-CZ" sz="2800" dirty="0" smtClean="0"/>
              <a:t>:</a:t>
            </a:r>
            <a:endParaRPr lang="cs-CZ" sz="2800" dirty="0"/>
          </a:p>
          <a:p>
            <a:endParaRPr lang="cs-CZ" dirty="0" smtClean="0"/>
          </a:p>
          <a:p>
            <a:pPr algn="just"/>
            <a:r>
              <a:rPr lang="cs-CZ" sz="2000" dirty="0" smtClean="0"/>
              <a:t>Klus</a:t>
            </a:r>
            <a:r>
              <a:rPr lang="cs-CZ" sz="2000" dirty="0"/>
              <a:t>, Němcová, Pospíšil, </a:t>
            </a:r>
            <a:r>
              <a:rPr lang="cs-CZ" sz="2000" dirty="0" err="1"/>
              <a:t>Feri</a:t>
            </a:r>
            <a:r>
              <a:rPr lang="cs-CZ" sz="2000" dirty="0"/>
              <a:t>, Minář, Kobza (kavárník pořadatel), Geislerová, </a:t>
            </a:r>
            <a:r>
              <a:rPr lang="cs-CZ" sz="2000" dirty="0" smtClean="0"/>
              <a:t>Čižinský.</a:t>
            </a:r>
          </a:p>
          <a:p>
            <a:pPr algn="just"/>
            <a:endParaRPr lang="cs-CZ" sz="1050" dirty="0"/>
          </a:p>
          <a:p>
            <a:pPr algn="just"/>
            <a:r>
              <a:rPr lang="cs-CZ" sz="2000" b="1" dirty="0"/>
              <a:t>Netradiční hostina u půlkilometrového stolu přímo na Karlově mostě 30. června 2020 </a:t>
            </a:r>
            <a:r>
              <a:rPr lang="cs-CZ" sz="2000" b="1" dirty="0" smtClean="0"/>
              <a:t>večer, </a:t>
            </a:r>
            <a:r>
              <a:rPr lang="cs-CZ" sz="2000" b="1" dirty="0"/>
              <a:t>symbolicky ukončila </a:t>
            </a:r>
            <a:r>
              <a:rPr lang="cs-CZ" sz="2000" b="1" dirty="0" err="1"/>
              <a:t>koronavirovou</a:t>
            </a:r>
            <a:r>
              <a:rPr lang="cs-CZ" sz="2000" b="1" dirty="0"/>
              <a:t> dobu a ukázala oživení historického centra Prahy. </a:t>
            </a:r>
            <a:endParaRPr lang="cs-CZ" sz="2000" b="1" dirty="0" smtClean="0"/>
          </a:p>
          <a:p>
            <a:pPr algn="just"/>
            <a:endParaRPr lang="cs-CZ" sz="1050" dirty="0"/>
          </a:p>
          <a:p>
            <a:pPr algn="just"/>
            <a:r>
              <a:rPr lang="cs-CZ" sz="2000" b="1" dirty="0" smtClean="0">
                <a:solidFill>
                  <a:srgbClr val="FF0000"/>
                </a:solidFill>
              </a:rPr>
              <a:t>To </a:t>
            </a:r>
            <a:r>
              <a:rPr lang="cs-CZ" sz="2000" b="1" dirty="0">
                <a:solidFill>
                  <a:srgbClr val="FF0000"/>
                </a:solidFill>
              </a:rPr>
              <a:t>je Jirka Pospíšil přesně tak, jak ho známe už celá dlouhá léta, Jo, v červnu </a:t>
            </a:r>
            <a:r>
              <a:rPr lang="cs-CZ" sz="2000" b="1" dirty="0" smtClean="0">
                <a:solidFill>
                  <a:srgbClr val="FF0000"/>
                </a:solidFill>
              </a:rPr>
              <a:t>korona party </a:t>
            </a:r>
            <a:r>
              <a:rPr lang="cs-CZ" sz="2000" b="1" dirty="0">
                <a:solidFill>
                  <a:srgbClr val="FF0000"/>
                </a:solidFill>
              </a:rPr>
              <a:t>s Mirkou, v září </a:t>
            </a:r>
            <a:r>
              <a:rPr lang="cs-CZ" sz="2000" b="1" dirty="0" smtClean="0">
                <a:solidFill>
                  <a:srgbClr val="FF0000"/>
                </a:solidFill>
              </a:rPr>
              <a:t>2020 pak </a:t>
            </a:r>
            <a:r>
              <a:rPr lang="cs-CZ" sz="2000" b="1" dirty="0">
                <a:solidFill>
                  <a:srgbClr val="FF0000"/>
                </a:solidFill>
              </a:rPr>
              <a:t>ostrá kritika vlády, že není schopná chránit lidi před </a:t>
            </a:r>
            <a:r>
              <a:rPr lang="cs-CZ" sz="2000" b="1" dirty="0" err="1">
                <a:solidFill>
                  <a:srgbClr val="FF0000"/>
                </a:solidFill>
              </a:rPr>
              <a:t>covidem</a:t>
            </a:r>
            <a:r>
              <a:rPr lang="cs-CZ" sz="2000" b="1" dirty="0">
                <a:solidFill>
                  <a:srgbClr val="FF0000"/>
                </a:solidFill>
              </a:rPr>
              <a:t> - a teď pláče z </a:t>
            </a:r>
            <a:r>
              <a:rPr lang="cs-CZ" sz="2000" b="1" dirty="0" err="1" smtClean="0">
                <a:solidFill>
                  <a:srgbClr val="FF0000"/>
                </a:solidFill>
              </a:rPr>
              <a:t>JIPky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>
                <a:solidFill>
                  <a:srgbClr val="FF0000"/>
                </a:solidFill>
              </a:rPr>
              <a:t>v Motole!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3</a:t>
            </a:fld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2315137" y="239618"/>
            <a:ext cx="4490845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V Praze je </a:t>
            </a:r>
            <a:r>
              <a:rPr lang="cs-CZ" sz="3600" dirty="0" smtClean="0">
                <a:solidFill>
                  <a:srgbClr val="FF0000"/>
                </a:solidFill>
              </a:rPr>
              <a:t>přece blaze !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171" r="51005"/>
          <a:stretch/>
        </p:blipFill>
        <p:spPr bwMode="auto">
          <a:xfrm>
            <a:off x="1475656" y="187286"/>
            <a:ext cx="6289710" cy="6203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1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688631" cy="6171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7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" r="51112" b="49881"/>
          <a:stretch/>
        </p:blipFill>
        <p:spPr bwMode="auto">
          <a:xfrm>
            <a:off x="2051721" y="548640"/>
            <a:ext cx="5466680" cy="5518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366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5269"/>
          <a:stretch/>
        </p:blipFill>
        <p:spPr bwMode="auto">
          <a:xfrm>
            <a:off x="2577016" y="188640"/>
            <a:ext cx="4977233" cy="6510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4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lum bright="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993775"/>
            <a:ext cx="6886575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6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170"/>
          <a:stretch/>
        </p:blipFill>
        <p:spPr bwMode="auto">
          <a:xfrm>
            <a:off x="539552" y="731520"/>
            <a:ext cx="7772701" cy="5156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8DD0-D2F9-4C38-9081-37E8B67227B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9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464</Words>
  <Application>Microsoft Office PowerPoint</Application>
  <PresentationFormat>Předvádění na obrazovce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oem</dc:creator>
  <cp:lastModifiedBy>oem</cp:lastModifiedBy>
  <cp:revision>90</cp:revision>
  <dcterms:created xsi:type="dcterms:W3CDTF">2017-07-14T16:15:34Z</dcterms:created>
  <dcterms:modified xsi:type="dcterms:W3CDTF">2020-10-12T09:04:05Z</dcterms:modified>
</cp:coreProperties>
</file>