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show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Default ContentType="application/x-fontdata" Extension="fntdata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0" r:id="rId3"/>
    <p:sldId id="278" r:id="rId4"/>
    <p:sldId id="279" r:id="rId5"/>
    <p:sldId id="281" r:id="rId6"/>
    <p:sldId id="269" r:id="rId7"/>
    <p:sldId id="282" r:id="rId8"/>
    <p:sldId id="270" r:id="rId9"/>
    <p:sldId id="257" r:id="rId10"/>
    <p:sldId id="259" r:id="rId11"/>
    <p:sldId id="260" r:id="rId12"/>
    <p:sldId id="258" r:id="rId13"/>
    <p:sldId id="262" r:id="rId14"/>
    <p:sldId id="264" r:id="rId15"/>
    <p:sldId id="265" r:id="rId16"/>
    <p:sldId id="268" r:id="rId17"/>
    <p:sldId id="271" r:id="rId18"/>
    <p:sldId id="272" r:id="rId19"/>
    <p:sldId id="275" r:id="rId20"/>
    <p:sldId id="285" r:id="rId21"/>
    <p:sldId id="286" r:id="rId22"/>
    <p:sldId id="310" r:id="rId23"/>
    <p:sldId id="294" r:id="rId24"/>
    <p:sldId id="287" r:id="rId25"/>
    <p:sldId id="289" r:id="rId26"/>
    <p:sldId id="290" r:id="rId27"/>
    <p:sldId id="295" r:id="rId28"/>
    <p:sldId id="296" r:id="rId29"/>
    <p:sldId id="297" r:id="rId30"/>
    <p:sldId id="298" r:id="rId31"/>
    <p:sldId id="299" r:id="rId32"/>
    <p:sldId id="301" r:id="rId33"/>
    <p:sldId id="303" r:id="rId34"/>
    <p:sldId id="306" r:id="rId35"/>
    <p:sldId id="309" r:id="rId36"/>
    <p:sldId id="312" r:id="rId37"/>
    <p:sldId id="314" r:id="rId38"/>
    <p:sldId id="263" r:id="rId39"/>
    <p:sldId id="313" r:id="rId40"/>
    <p:sldId id="304" r:id="rId41"/>
  </p:sldIdLst>
  <p:sldSz cx="9144000" cy="6858000" type="screen4x3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</p:embeddedFontLst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kBd2h9bXqib+CGZOO/caw==" hashData="+RPi2ry9qWMy9nBLxw3pc2z2cI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med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117F-7494-4403-A962-52A92C1D1219}" type="datetimeFigureOut">
              <a:rPr lang="nl-NL" smtClean="0"/>
              <a:pPr/>
              <a:t>20-6-2016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B0A8-B12D-4037-81D9-C6263D95D9A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hyperlink" Target="http://blog.seniorennet.be/janelen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Buckingham</a:t>
            </a:r>
            <a:r>
              <a:rPr lang="nl-NL" dirty="0" smtClean="0"/>
              <a:t> </a:t>
            </a:r>
            <a:r>
              <a:rPr lang="nl-NL" dirty="0" err="1"/>
              <a:t>P</a:t>
            </a:r>
            <a:r>
              <a:rPr lang="nl-NL" dirty="0" err="1" smtClean="0"/>
              <a:t>alace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door Jan en Elena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915816" y="6237312"/>
            <a:ext cx="3152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err="1" smtClean="0">
                <a:solidFill>
                  <a:srgbClr val="FF0000"/>
                </a:solidFill>
              </a:rPr>
              <a:t>Buckingham</a:t>
            </a: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r>
              <a:rPr lang="nl-NL" sz="2800" b="1" dirty="0" err="1" smtClean="0">
                <a:solidFill>
                  <a:srgbClr val="FF0000"/>
                </a:solidFill>
              </a:rPr>
              <a:t>Palace</a:t>
            </a:r>
            <a:r>
              <a:rPr lang="nl-NL" sz="2800" b="1" dirty="0" smtClean="0">
                <a:solidFill>
                  <a:srgbClr val="FF0000"/>
                </a:solidFill>
              </a:rPr>
              <a:t>.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5" name="Afbeelding 4" descr="image1-728x486.jpg"/>
          <p:cNvPicPr>
            <a:picLocks noGrp="1" noChangeAspect="1"/>
          </p:cNvPicPr>
          <p:nvPr isPhoto="1"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  <p:sndAc>
      <p:stSnd>
        <p:snd r:embed="rId2" name="Panflöte  - David DöringYou raise me up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8500080-TR-Derry-Moore-o4weu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00088" y="0"/>
            <a:ext cx="7743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20814_133128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8275431-7588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9387162_29dc36e24a_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117610865london-england-728x475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404664"/>
            <a:ext cx="9144000" cy="59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dorable-Interior-Of-The-Buckingham-Palace.jpg"/>
          <p:cNvPicPr>
            <a:picLocks noGrp="1" noChangeAspect="1"/>
          </p:cNvPicPr>
          <p:nvPr isPhoto="1"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nnual-awards-ceremony-1.jp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autiful-Inside-View-Of-The-Buckingham-Palace.jpg"/>
          <p:cNvPicPr>
            <a:picLocks noGrp="1" noChangeAspect="1"/>
          </p:cNvPicPr>
          <p:nvPr isPhoto="1"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0" y="36513"/>
            <a:ext cx="9144000" cy="678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autiful-Interior-Design-Of-The-Buckingham-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8125" y="0"/>
            <a:ext cx="8667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autiful-Picure-Of-Queens-Room-Inside-The-Buckingham-Palace.jpg"/>
          <p:cNvPicPr>
            <a:picLocks noGrp="1" noChangeAspect="1"/>
          </p:cNvPicPr>
          <p:nvPr isPhoto="1"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NDON-20BUCKINGHAM-20PALACE-20-728x539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-Palace-Interior-View-Pictur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-palace-state-banqu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s_1024x827-150220103051-1024-5buckinham-palace-inside.ls.22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5438" y="0"/>
            <a:ext cx="8491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312.jpg"/>
          <p:cNvPicPr>
            <a:picLocks noGrp="1" noChangeAspect="1"/>
          </p:cNvPicPr>
          <p:nvPr isPhoto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188640"/>
            <a:ext cx="9144000" cy="6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um palace55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2656"/>
            <a:ext cx="914400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rawing-Room-Inside-The-vBuckingham-Palace.jpg"/>
          <p:cNvPicPr>
            <a:picLocks noGrp="1" noChangeAspect="1"/>
          </p:cNvPicPr>
          <p:nvPr isPhoto="1"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09600" y="0"/>
            <a:ext cx="7923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rawing-Room-Interior-Of-The-Buckingham-Palace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side-Buckingham-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5400"/>
            <a:ext cx="9144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side-Buckingham-Palace-Londo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953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side-Picture-Of-The-Buckingham-Palace-Londo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738" y="0"/>
            <a:ext cx="8770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side-View-Of-The-Buckingham-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2656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terior-View-Of-The-Buckingham-Palace1.jpg"/>
          <p:cNvPicPr>
            <a:picLocks noGrp="1" noChangeAspect="1"/>
          </p:cNvPicPr>
          <p:nvPr isPhoto="1"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61925" y="0"/>
            <a:ext cx="8820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uenchen_residenz_golden_hall_by_pingallery-d3vvu2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250"/>
            <a:ext cx="9144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ture-Gallery-Inside-The-Buckingham-Palace.jpg"/>
          <p:cNvPicPr>
            <a:picLocks noGrp="1" noChangeAspect="1"/>
          </p:cNvPicPr>
          <p:nvPr isPhoto="1"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57163" y="0"/>
            <a:ext cx="8828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Queens-Room-Inside-The-Buckingham-Palace-London.jpg"/>
          <p:cNvPicPr>
            <a:picLocks noGrp="1" noChangeAspect="1"/>
          </p:cNvPicPr>
          <p:nvPr isPhoto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s_1024x814-150220103054-1024-4buckinham-palace-inside.ls_.22015-728x579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323528" y="0"/>
            <a:ext cx="8623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linata-Buckingham-Palace-Londr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umblr_m5zx8wgpRr1rw9qmlo1_12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330315866501.cach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hequint%2F2015-07%2Ffbe46919-9f67-44d2-8c83-dbf3bfda633d%2FBritain Royal Christe_Webf.jpg"/>
          <p:cNvPicPr>
            <a:picLocks noGrp="1" noChangeAspect="1"/>
          </p:cNvPicPr>
          <p:nvPr isPhoto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9388" y="0"/>
            <a:ext cx="8785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-palace-21976488-728x486.jpg"/>
          <p:cNvPicPr>
            <a:picLocks noGrp="1" noChangeAspect="1"/>
          </p:cNvPicPr>
          <p:nvPr isPhoto="1"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Queen in the Throne Roo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883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5220072" y="404664"/>
            <a:ext cx="37013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Buckingham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</a:rPr>
              <a:t>Palace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r>
              <a:rPr lang="nl-NL" sz="2400" b="1" dirty="0" smtClean="0">
                <a:solidFill>
                  <a:srgbClr val="FF0000"/>
                </a:solidFill>
              </a:rPr>
              <a:t>Het prachtige paleis van de 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Britse Koninklijke familie.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Majesteit bedankt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 voor uw gastvrijheid.   </a:t>
            </a:r>
            <a:endParaRPr lang="nl-NL" sz="2400" dirty="0"/>
          </a:p>
        </p:txBody>
      </p:sp>
      <p:pic>
        <p:nvPicPr>
          <p:cNvPr id="12290" name="Picture 2" descr="http://static2.hln.be/static/photo/2009/12/3/8/media_xl_268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686046" cy="2088232"/>
          </a:xfrm>
          <a:prstGeom prst="rect">
            <a:avLst/>
          </a:prstGeom>
          <a:noFill/>
        </p:spPr>
      </p:pic>
      <p:pic>
        <p:nvPicPr>
          <p:cNvPr id="5" name="Picture 2" descr="C:\Users\John\Pictures\01\Tilly\Janelen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286500"/>
            <a:ext cx="1905000" cy="571500"/>
          </a:xfrm>
          <a:prstGeom prst="rect">
            <a:avLst/>
          </a:prstGeom>
          <a:noFill/>
        </p:spPr>
      </p:pic>
      <p:pic>
        <p:nvPicPr>
          <p:cNvPr id="6" name="Picture 2" descr="I:\Onze Foto's\Leuke dingen\abeer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517232"/>
            <a:ext cx="993651" cy="7902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-palace-GETTY-728x4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20713"/>
            <a:ext cx="9144000" cy="561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P_buckingham_palace_security_mm_160519.jpg"/>
          <p:cNvPicPr>
            <a:picLocks noGrp="1" noChangeAspect="1"/>
          </p:cNvPicPr>
          <p:nvPr isPhoto="1"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811213"/>
            <a:ext cx="9144000" cy="5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uckingham-palace-google-virtual-tou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0872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rack-Obama-And-Michelle-Obama-Meets-Queen-Elizabeth-II-Inside-The-Buckingham-Palace.jpg"/>
          <p:cNvPicPr>
            <a:picLocks noGrp="1" noChangeAspect="1"/>
          </p:cNvPicPr>
          <p:nvPr isPhoto="1"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/>
          <p:cNvSpPr/>
          <p:nvPr/>
        </p:nvSpPr>
        <p:spPr>
          <a:xfrm>
            <a:off x="2411760" y="6237312"/>
            <a:ext cx="422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Welkom in </a:t>
            </a:r>
            <a:r>
              <a:rPr lang="nl-NL" sz="2400" b="1" dirty="0" err="1" smtClean="0">
                <a:solidFill>
                  <a:srgbClr val="FF0000"/>
                </a:solidFill>
              </a:rPr>
              <a:t>Buckingham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</a:rPr>
              <a:t>Palace</a:t>
            </a:r>
            <a:r>
              <a:rPr lang="nl-NL" sz="2400" b="1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1403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ckingham Palac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Buckingham Palace</Template>
  <TotalTime>5</TotalTime>
  <Words>32</Words>
  <Application>Microsoft Office PowerPoint</Application>
  <PresentationFormat>Diavoorstelling (4:3)</PresentationFormat>
  <Paragraphs>10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3" baseType="lpstr">
      <vt:lpstr>Arial</vt:lpstr>
      <vt:lpstr>Calibri</vt:lpstr>
      <vt:lpstr>Buckingham Palace</vt:lpstr>
      <vt:lpstr>Buckingham Palace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Jan en Elena</dc:creator>
  <cp:lastModifiedBy>Jan en Elena</cp:lastModifiedBy>
  <cp:revision>1</cp:revision>
  <dcterms:created xsi:type="dcterms:W3CDTF">2016-06-20T19:01:23Z</dcterms:created>
  <dcterms:modified xsi:type="dcterms:W3CDTF">2016-06-20T19:07:11Z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6232958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D4.2.2</vt:lpwstr>
  </property>
</Properties>
</file>