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8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50213"/>
      </p:ext>
    </p:extLst>
  </p:cSld>
  <p:clrMapOvr>
    <a:masterClrMapping/>
  </p:clrMapOvr>
  <p:transition spd="slow" advClick="0" advTm="4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694570"/>
      </p:ext>
    </p:extLst>
  </p:cSld>
  <p:clrMapOvr>
    <a:masterClrMapping/>
  </p:clrMapOvr>
  <p:transition spd="slow" advClick="0" advTm="4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472747"/>
      </p:ext>
    </p:extLst>
  </p:cSld>
  <p:clrMapOvr>
    <a:masterClrMapping/>
  </p:clrMapOvr>
  <p:transition spd="slow" advClick="0" advTm="4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22685"/>
      </p:ext>
    </p:extLst>
  </p:cSld>
  <p:clrMapOvr>
    <a:masterClrMapping/>
  </p:clrMapOvr>
  <p:transition spd="slow" advClick="0" advTm="4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825021"/>
      </p:ext>
    </p:extLst>
  </p:cSld>
  <p:clrMapOvr>
    <a:masterClrMapping/>
  </p:clrMapOvr>
  <p:transition spd="slow" advClick="0" advTm="4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5927"/>
      </p:ext>
    </p:extLst>
  </p:cSld>
  <p:clrMapOvr>
    <a:masterClrMapping/>
  </p:clrMapOvr>
  <p:transition spd="slow" advClick="0" advTm="4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863248"/>
      </p:ext>
    </p:extLst>
  </p:cSld>
  <p:clrMapOvr>
    <a:masterClrMapping/>
  </p:clrMapOvr>
  <p:transition spd="slow" advClick="0" advTm="4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910494"/>
      </p:ext>
    </p:extLst>
  </p:cSld>
  <p:clrMapOvr>
    <a:masterClrMapping/>
  </p:clrMapOvr>
  <p:transition spd="slow" advClick="0" advTm="4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92492"/>
      </p:ext>
    </p:extLst>
  </p:cSld>
  <p:clrMapOvr>
    <a:masterClrMapping/>
  </p:clrMapOvr>
  <p:transition spd="slow" advClick="0" advTm="4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379346"/>
      </p:ext>
    </p:extLst>
  </p:cSld>
  <p:clrMapOvr>
    <a:masterClrMapping/>
  </p:clrMapOvr>
  <p:transition spd="slow" advClick="0" advTm="4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883995"/>
      </p:ext>
    </p:extLst>
  </p:cSld>
  <p:clrMapOvr>
    <a:masterClrMapping/>
  </p:clrMapOvr>
  <p:transition spd="slow" advClick="0" advTm="4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E7-553B-4131-9544-25D5CCEC491B}" type="datetimeFigureOut">
              <a:rPr lang="cs-CZ" smtClean="0"/>
              <a:t>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1553-5B47-4182-8AD4-4596B2366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4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Jiri\Desktop\Schránka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44314" y="2991445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 Bold" pitchFamily="18" charset="-18"/>
              </a:rPr>
              <a:t> ČÍNA</a:t>
            </a:r>
            <a:endParaRPr lang="cs-CZ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 Bold" pitchFamily="18" charset="-18"/>
            </a:endParaRPr>
          </a:p>
        </p:txBody>
      </p:sp>
      <p:pic>
        <p:nvPicPr>
          <p:cNvPr id="5" name="C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7213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Jiri\Desktop\Schránka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3571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Jiri\Desktop\Schránka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3205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Jiri\Desktop\Schránka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57847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Jiri\Desktop\Schránka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67510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Jiri\Desktop\Schránka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71095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Jiri\Desktop\Schránka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2336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Jiri\Desktop\Schránka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95952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Jiri\Desktop\Schránka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881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C:\Users\Jiri\Desktop\Schránka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0472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C:\Users\Jiri\Desktop\Schránka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07038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Jiri\Desktop\Schránka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3424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C:\Users\Jiri\Desktop\Schránka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76823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C:\Users\Jiri\Desktop\Schránka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83020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C:\Users\Jiri\Desktop\Schránka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49266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C:\Users\Jiri\Desktop\Schránka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94485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C:\Users\Jiri\Desktop\Schránka 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66241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Jiri\Desktop\Schránka 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9172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:\Users\Jiri\Desktop\Schránka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26140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C:\Users\Jiri\Desktop\Schránka 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2562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Users\Jiri\Desktop\Schránka 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09844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C:\Users\Jiri\Desktop\Schránka 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57821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Jiri\Desktop\Schránka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93658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C:\Users\Jiri\Desktop\Schránka 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8593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C:\Users\Jiri\Desktop\Schránka 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33618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C:\Users\Jiri\Desktop\Schránka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53813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 descr="C:\Users\Jiri\Desktop\Schránka 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6845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 descr="C:\Users\Jiri\Desktop\Schránka 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03576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C:\Users\Jiri\Desktop\Schránka 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53362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C:\Users\Jiri\Desktop\Schránka 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2399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C:\Users\Jiri\Desktop\Schránka 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51730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C:\Users\Jiri\Desktop\Schránka 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76739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 descr="C:\Users\Jiri\Desktop\Schránka 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73628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Jiri\Desktop\Schránka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0882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C:\Users\Jiri\Desktop\Schránka 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79347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C:\Users\Jiri\Desktop\Schránka 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08158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C:\Users\Jiri\Desktop\Schránka 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100392" y="5445224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Bernard MT Condensed" panose="02050806060905020404" pitchFamily="18" charset="0"/>
              </a:rPr>
              <a:t>JS</a:t>
            </a:r>
            <a:endParaRPr lang="cs-CZ" sz="400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6056"/>
      </p:ext>
    </p:extLst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Jiri\Desktop\Schránka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01055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Jiri\Desktop\Schránka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97457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Jiri\Desktop\Schránka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0277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Jiri\Desktop\Schránka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83443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Jiri\Desktop\Schránka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94675"/>
      </p:ext>
    </p:extLst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</Words>
  <Application>Microsoft Office PowerPoint</Application>
  <PresentationFormat>Předvádění na obrazovce (4:3)</PresentationFormat>
  <Paragraphs>2</Paragraphs>
  <Slides>42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8</cp:revision>
  <dcterms:created xsi:type="dcterms:W3CDTF">2018-09-01T11:23:12Z</dcterms:created>
  <dcterms:modified xsi:type="dcterms:W3CDTF">2018-09-01T13:01:04Z</dcterms:modified>
</cp:coreProperties>
</file>