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4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5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C5BBB-C480-4826-AAB1-89B1AEE888D6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41081-F1B9-48C9-9D4C-4C488A3A85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855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C5BBB-C480-4826-AAB1-89B1AEE888D6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41081-F1B9-48C9-9D4C-4C488A3A85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3588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C5BBB-C480-4826-AAB1-89B1AEE888D6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41081-F1B9-48C9-9D4C-4C488A3A85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3243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C5BBB-C480-4826-AAB1-89B1AEE888D6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41081-F1B9-48C9-9D4C-4C488A3A85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329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C5BBB-C480-4826-AAB1-89B1AEE888D6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41081-F1B9-48C9-9D4C-4C488A3A85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9483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C5BBB-C480-4826-AAB1-89B1AEE888D6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41081-F1B9-48C9-9D4C-4C488A3A85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7429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C5BBB-C480-4826-AAB1-89B1AEE888D6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41081-F1B9-48C9-9D4C-4C488A3A85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6557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C5BBB-C480-4826-AAB1-89B1AEE888D6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41081-F1B9-48C9-9D4C-4C488A3A85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0724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C5BBB-C480-4826-AAB1-89B1AEE888D6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41081-F1B9-48C9-9D4C-4C488A3A85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9318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C5BBB-C480-4826-AAB1-89B1AEE888D6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41081-F1B9-48C9-9D4C-4C488A3A85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5500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C5BBB-C480-4826-AAB1-89B1AEE888D6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41081-F1B9-48C9-9D4C-4C488A3A85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0678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C5BBB-C480-4826-AAB1-89B1AEE888D6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41081-F1B9-48C9-9D4C-4C488A3A85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977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VZ 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189" y="-1"/>
            <a:ext cx="2505262" cy="2846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995083" y="1918447"/>
            <a:ext cx="69655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9600" b="1" dirty="0">
                <a:ln w="38100">
                  <a:solidFill>
                    <a:srgbClr val="0070C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</a:rPr>
              <a:t>Vladimír</a:t>
            </a:r>
          </a:p>
          <a:p>
            <a:pPr algn="ctr"/>
            <a:r>
              <a:rPr lang="cs-CZ" sz="9600" b="1" dirty="0">
                <a:ln w="38100">
                  <a:solidFill>
                    <a:srgbClr val="0070C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</a:rPr>
              <a:t>JIRÁNEK</a:t>
            </a:r>
          </a:p>
        </p:txBody>
      </p:sp>
      <p:pic>
        <p:nvPicPr>
          <p:cNvPr id="4" name="Obrázek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929" y="5467817"/>
            <a:ext cx="1156822" cy="1094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98A8F3D4-AB4E-4CD6-AE39-4A3E2C236AA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06852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38" y="62753"/>
            <a:ext cx="9154545" cy="6669741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CAC2D3F-0A41-4F08-AA38-0648A002EBC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12323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  <p:sndAc>
          <p:stSnd>
            <p:snd r:embed="rId2" name="rytm-piano.wav"/>
          </p:stSnd>
        </p:sndAc>
      </p:transition>
    </mc:Choice>
    <mc:Fallback xmlns="">
      <p:transition spd="slow">
        <p:fade/>
        <p:sndAc>
          <p:stSnd>
            <p:snd r:embed="rId4" name="rytm-piano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3387"/>
            <a:ext cx="9114660" cy="6266329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06486C3-C5FE-4A27-A6D7-6E51A7FCCF6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8563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058"/>
            <a:ext cx="9144000" cy="7000191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EB078D1-1E53-4B2A-9EED-A3BAEDF906B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451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8A13C36-F227-46A0-B26B-6D81CEA1C85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882866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2377"/>
            <a:ext cx="9143182" cy="6257365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EB68A86-3158-4374-AF7F-B0AC1F12B25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3145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50781"/>
            <a:ext cx="9182841" cy="5696231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E217415-14F5-451C-8D1F-65835DD5877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569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04060"/>
            <a:ext cx="9100489" cy="512641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39F22F8-29EA-4D0F-8921-14BD124D4B4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4168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7535" cy="6642847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9F2BF8B-573E-4DA6-8D10-793E23A43BC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9859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563"/>
            <a:ext cx="9144001" cy="6500813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DBC9DF1-3C17-42E4-8E48-3EFD44048FC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2956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77" y="-21017"/>
            <a:ext cx="8294278" cy="688798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6AECFA9-1A13-44F5-88D1-12AB40BD6B3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7070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5118"/>
            <a:ext cx="9181353" cy="550881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6E29B91-A9B1-4161-93F2-7E712CD4675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8102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815"/>
            <a:ext cx="9144001" cy="6633029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CCD88C1-5068-486C-A57E-C2736CAF98A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1641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6858001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ADF8BFF-FB0B-4169-B81B-F9D56511A0C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03857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7130" cy="6517341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C82EBDF-BB1E-4286-A6DB-993D34FC374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14686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84"/>
            <a:ext cx="9179024" cy="6167157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2317AB5-6E3B-4EF1-A232-CAA8910B50C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952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7575"/>
            <a:ext cx="9185004" cy="6400799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41F9B8C-A061-4C41-A423-89AD2995CAD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16290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467" cy="6795247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6CCCA59-3C5D-4E8E-B772-D1E4E56A2C3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8407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1609" cy="6427694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241CBFB-EB6C-41CA-A5C1-816AC409025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8989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59"/>
            <a:ext cx="9158269" cy="5394793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5226424" y="5387788"/>
            <a:ext cx="34603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600" b="1" dirty="0">
                <a:ln w="38100">
                  <a:solidFill>
                    <a:srgbClr val="0070C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</a:rPr>
              <a:t>KONEC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A8E099A8-8D99-41AE-B075-46A5F1CEB5E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8878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103</Words>
  <Application>Microsoft Office PowerPoint</Application>
  <PresentationFormat>Předvádění na obrazovce (4:3)</PresentationFormat>
  <Paragraphs>23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5" baseType="lpstr">
      <vt:lpstr>Arial</vt:lpstr>
      <vt:lpstr>Bookman Old Style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Erich F.</dc:creator>
  <cp:lastModifiedBy>Pavel</cp:lastModifiedBy>
  <cp:revision>5</cp:revision>
  <dcterms:created xsi:type="dcterms:W3CDTF">2019-11-03T08:42:15Z</dcterms:created>
  <dcterms:modified xsi:type="dcterms:W3CDTF">2025-12-25T23:00:34Z</dcterms:modified>
</cp:coreProperties>
</file>