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2" r:id="rId5"/>
    <p:sldId id="301" r:id="rId6"/>
    <p:sldId id="259" r:id="rId7"/>
    <p:sldId id="260" r:id="rId8"/>
    <p:sldId id="261" r:id="rId9"/>
    <p:sldId id="262" r:id="rId10"/>
    <p:sldId id="263" r:id="rId11"/>
    <p:sldId id="264" r:id="rId12"/>
    <p:sldId id="286" r:id="rId13"/>
    <p:sldId id="265" r:id="rId14"/>
    <p:sldId id="266" r:id="rId15"/>
    <p:sldId id="267" r:id="rId16"/>
    <p:sldId id="290" r:id="rId17"/>
    <p:sldId id="268" r:id="rId18"/>
    <p:sldId id="291" r:id="rId19"/>
    <p:sldId id="269" r:id="rId20"/>
    <p:sldId id="270" r:id="rId21"/>
    <p:sldId id="299" r:id="rId22"/>
    <p:sldId id="289" r:id="rId23"/>
    <p:sldId id="271" r:id="rId24"/>
    <p:sldId id="280" r:id="rId25"/>
    <p:sldId id="282" r:id="rId26"/>
    <p:sldId id="305" r:id="rId27"/>
    <p:sldId id="283" r:id="rId28"/>
    <p:sldId id="297" r:id="rId29"/>
    <p:sldId id="272" r:id="rId30"/>
    <p:sldId id="273" r:id="rId31"/>
    <p:sldId id="292" r:id="rId32"/>
    <p:sldId id="293" r:id="rId33"/>
    <p:sldId id="274" r:id="rId34"/>
    <p:sldId id="275" r:id="rId35"/>
    <p:sldId id="294" r:id="rId36"/>
    <p:sldId id="276" r:id="rId37"/>
    <p:sldId id="288" r:id="rId38"/>
    <p:sldId id="277" r:id="rId39"/>
    <p:sldId id="278" r:id="rId40"/>
    <p:sldId id="287" r:id="rId41"/>
    <p:sldId id="279" r:id="rId42"/>
    <p:sldId id="281" r:id="rId43"/>
    <p:sldId id="284" r:id="rId44"/>
    <p:sldId id="285" r:id="rId45"/>
    <p:sldId id="295" r:id="rId46"/>
    <p:sldId id="296" r:id="rId47"/>
    <p:sldId id="298" r:id="rId48"/>
    <p:sldId id="300" r:id="rId49"/>
    <p:sldId id="303" r:id="rId50"/>
    <p:sldId id="306" r:id="rId51"/>
    <p:sldId id="304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503392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782253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966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279676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226736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48420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935286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27448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81987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61228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826844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DE82-A4B9-4568-BC41-EADBDFEE443D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6D28-A148-43C7-A61E-C20E96780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0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2.Jsme děti slunce">
            <a:hlinkClick r:id="" action="ppaction://media"/>
            <a:extLst>
              <a:ext uri="{FF2B5EF4-FFF2-40B4-BE49-F238E27FC236}">
                <a16:creationId xmlns:a16="http://schemas.microsoft.com/office/drawing/2014/main" id="{567BDA4C-7496-4A2B-AEB6-DC4232F6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0819" y="1124672"/>
            <a:ext cx="487363" cy="4873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D16510-9986-434C-92D8-16587E60F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Virus porazíme po česku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BB9C6B-EFCB-474A-8D5E-722D672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10402"/>
            <a:ext cx="6858000" cy="1655762"/>
          </a:xfrm>
        </p:spPr>
        <p:txBody>
          <a:bodyPr>
            <a:normAutofit/>
          </a:bodyPr>
          <a:lstStyle/>
          <a:p>
            <a:r>
              <a:rPr lang="cs-CZ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Snad už naposled s </a:t>
            </a:r>
            <a:r>
              <a:rPr lang="cs-CZ" sz="4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covidem</a:t>
            </a:r>
            <a:endParaRPr lang="cs-CZ" sz="4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choběžník 3">
            <a:extLst>
              <a:ext uri="{FF2B5EF4-FFF2-40B4-BE49-F238E27FC236}">
                <a16:creationId xmlns:a16="http://schemas.microsoft.com/office/drawing/2014/main" id="{BC65E2D1-57FF-4B17-92D5-D9B051413685}"/>
              </a:ext>
            </a:extLst>
          </p:cNvPr>
          <p:cNvSpPr/>
          <p:nvPr/>
        </p:nvSpPr>
        <p:spPr>
          <a:xfrm>
            <a:off x="3906983" y="738908"/>
            <a:ext cx="1052945" cy="1136073"/>
          </a:xfrm>
          <a:prstGeom prst="trapezoid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F2BAE1-D7D3-4F16-ADDC-D41AD19D1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9" y="881547"/>
            <a:ext cx="863492" cy="8507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C4B08E-E6F1-4249-851D-14D622577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6" y="5735637"/>
            <a:ext cx="1610130" cy="70845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0D9099-05E3-4D94-A945-865075F060B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3348609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3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7B110-C329-4B28-8301-AF9C6151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C71CF2-4274-41C1-BE38-27507F685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0"/>
            <a:ext cx="8908903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929B338-7733-486D-9887-C1C099C438C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278237930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81F8B-D3FD-4812-BAD7-22411038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FF48F4-F32E-4C6B-B5B0-C860A5BA6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272517-FC3B-4426-96F7-62A5C2442B1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924203781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5F23C-A2B2-4B1D-B0A3-4F51D360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DBF91C-A172-4FE7-9CA2-C8EA04DEF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3" y="0"/>
            <a:ext cx="7578315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5BA0A8-92AC-4998-B514-C0B4A458A02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36850678"/>
      </p:ext>
    </p:extLst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01CD9-1001-43DE-BAB5-D63FF6DC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E37E91-609D-440E-B890-FDA59F348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AB660E8-95FE-49AF-94DF-C567DF679AE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70809702"/>
      </p:ext>
    </p:extLst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082E7-9E29-48BF-9402-F6E57CE6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098C43-108E-438C-943E-3ECCA0E08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0"/>
            <a:ext cx="640079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04E6E9-3133-48E1-8C8A-BDDB6EE315C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63560294"/>
      </p:ext>
    </p:extLst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5C71D-06FA-4D53-B060-23A7BB36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2C9C55-5DA6-495E-9BBC-934D2305C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10"/>
            <a:ext cx="9124952" cy="6269181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72BFC0-57EB-468F-9C36-243E9F5E0E7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79246425"/>
      </p:ext>
    </p:extLst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0B0E0-9839-4545-8308-CF5CDE41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BD2D69-641A-4384-9ED9-C06544E31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0"/>
            <a:ext cx="6636544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B2389DD-1464-4403-ACBB-78F2FA6FC03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766214836"/>
      </p:ext>
    </p:extLst>
  </p:cSld>
  <p:clrMapOvr>
    <a:masterClrMapping/>
  </p:clrMapOvr>
  <p:transition spd="slow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B2F12-C0C3-45A1-A9F3-43D55F30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AFC929-2D6C-421F-9922-DCC3154D2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B7DE781-EF00-4E0A-90AF-5FC9510E987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85756176"/>
      </p:ext>
    </p:extLst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6AB1B-F809-4ED9-97ED-97465AE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791815-780E-4B9F-82D9-3C346D38F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7" y="0"/>
            <a:ext cx="6757986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FAE3B6-756F-4DF4-B5AE-D3B0B79E1DA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29973907"/>
      </p:ext>
    </p:extLst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D5897-7E22-4EEF-856A-4C614824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861247-0DCF-47D7-971D-F47B27CE8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0"/>
            <a:ext cx="7837713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DB0837-7B42-4785-99ED-A8EE4232A75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679503904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0B236-ACC8-4E95-A9B3-B81D74E6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2C286C-01FE-4243-8824-BBDF8EE4F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7" y="0"/>
            <a:ext cx="7932947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42D334-8F34-4ADC-84F2-A754089D784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86251891"/>
      </p:ext>
    </p:extLst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60136-17EB-4314-85D9-DCF572C4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9801E5-B819-4B83-9B5E-9E898C95D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6" y="0"/>
            <a:ext cx="756396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B98DAD5-8206-45A8-B47F-58C615D06FF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15985582"/>
      </p:ext>
    </p:extLst>
  </p:cSld>
  <p:clrMapOvr>
    <a:masterClrMapping/>
  </p:clrMapOvr>
  <p:transition spd="slow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7ADFF-920E-4478-B9B8-338D5B50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63B27D-0398-4C16-9756-5C2821A61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" y="0"/>
            <a:ext cx="7339022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358B7B-1951-4138-8DB8-31A679D1853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97943888"/>
      </p:ext>
    </p:extLst>
  </p:cSld>
  <p:clrMapOvr>
    <a:masterClrMapping/>
  </p:clrMapOvr>
  <p:transition spd="slow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63B05-D162-46EA-94BC-6D5C01BB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CCF099-6B4B-4000-822D-7A5408720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0"/>
            <a:ext cx="877823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2547249-784F-4FA5-8474-0F986752002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7002246"/>
      </p:ext>
    </p:extLst>
  </p:cSld>
  <p:clrMapOvr>
    <a:masterClrMapping/>
  </p:clrMapOvr>
  <p:transition spd="slow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D1FF0-3406-4E51-8AF7-D52CE26B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A3FB94-9DF4-4968-9902-83A1BCA2E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4" y="0"/>
            <a:ext cx="7405713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2F0EBE-1019-479F-B1BA-EFAE4FDDB76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258100568"/>
      </p:ext>
    </p:extLst>
  </p:cSld>
  <p:clrMapOvr>
    <a:masterClrMapping/>
  </p:clrMapOvr>
  <p:transition spd="slow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5F562-C61D-4365-8C24-F3EEA1FE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EB005A-6633-4B98-9194-E662D32D5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9"/>
            <a:ext cx="9157853" cy="591444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D1B9F3-A0DF-4312-9C7E-546EF7F7A42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979689232"/>
      </p:ext>
    </p:extLst>
  </p:cSld>
  <p:clrMapOvr>
    <a:masterClrMapping/>
  </p:clrMapOvr>
  <p:transition spd="slow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80F1-B4EE-4530-8071-DE5F6CB7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59541F-8B06-4F7C-A3FC-E4946FD48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96" y="-1"/>
            <a:ext cx="4820008" cy="680471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BFB2CD6-2EF0-4AC1-B5C6-3B2E80D01BA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61473957"/>
      </p:ext>
    </p:extLst>
  </p:cSld>
  <p:clrMapOvr>
    <a:masterClrMapping/>
  </p:clrMapOvr>
  <p:transition spd="slow"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05B35-34DB-46CC-B48C-BB95699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6FC120-EFA5-488D-8C9C-61F9575EA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2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E8D4992-16DC-465A-8461-53E4E2FAD7A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62133106"/>
      </p:ext>
    </p:extLst>
  </p:cSld>
  <p:clrMapOvr>
    <a:masterClrMapping/>
  </p:clrMapOvr>
  <p:transition spd="slow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B3861-9198-4048-8AF3-EA86091A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DD0651-EDE0-48A9-9461-3AAC9F5FB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81" y="0"/>
            <a:ext cx="634083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A98F67B-5B10-4F09-BAE7-245ECA11AEB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76229437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FC010-5CBB-41BD-95C3-F06AF941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EE7314-069F-408E-84BC-32E72479E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220435" cy="61277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15649F9-C9FF-4764-83B5-783F0305897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994278111"/>
      </p:ext>
    </p:extLst>
  </p:cSld>
  <p:clrMapOvr>
    <a:masterClrMapping/>
  </p:clrMapOvr>
  <p:transition spd="slow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B668A-0322-471B-A7FD-CFC18688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965E36-5AAE-49BE-80D5-9074E37A8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1" y="0"/>
            <a:ext cx="495061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64BCAD7-16D3-47E0-A8EA-D4326E3760B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906626849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6E3C1-501B-46D3-A6EE-D5A94B7D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33BBCD-0EBB-4459-8455-6D32D6DA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5" y="0"/>
            <a:ext cx="7034411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293F831-6593-421E-89BD-DE607BCE5A2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37270414"/>
      </p:ext>
    </p:extLst>
  </p:cSld>
  <p:clrMapOvr>
    <a:masterClrMapping/>
  </p:clrMapOvr>
  <p:transition spd="slow">
    <p:cover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807F1-7F10-40D1-B5AA-7C529325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9CAD2E-B88A-4301-8241-335733753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49" y="0"/>
            <a:ext cx="4517703" cy="686021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BFAC558-03C7-4C60-9B88-F4DB796EE2C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766957143"/>
      </p:ext>
    </p:extLst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51F50-7E53-47E9-BD9A-970DB448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5C5E03-60F2-46E2-8685-CFD2A0253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6472"/>
            <a:ext cx="9157839" cy="628505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DECD385-3F46-47B6-A42D-17C4B650126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661538458"/>
      </p:ext>
    </p:extLst>
  </p:cSld>
  <p:clrMapOvr>
    <a:masterClrMapping/>
  </p:clrMapOvr>
  <p:transition spd="slow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BCAEA-51EE-4ABE-8226-B9A1C30C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32A9C4-A100-44B3-922F-56E2784B8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4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BBEE532-2C29-4905-917B-AD801F612E6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59754413"/>
      </p:ext>
    </p:extLst>
  </p:cSld>
  <p:clrMapOvr>
    <a:masterClrMapping/>
  </p:clrMapOvr>
  <p:transition spd="slow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E1255-65AC-4898-B840-69F27285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362E09-7D72-4936-870F-0DB67259F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1" y="30018"/>
            <a:ext cx="8375499" cy="682798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3B0845-B947-43CD-A3FE-6C57E292593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60549327"/>
      </p:ext>
    </p:extLst>
  </p:cSld>
  <p:clrMapOvr>
    <a:masterClrMapping/>
  </p:clrMapOvr>
  <p:transition spd="slow"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802E3-E63C-4D62-997C-DE20EDB2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533770-D311-4D3E-937A-D2A7FAC11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" y="0"/>
            <a:ext cx="9029201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2582CCE-F34E-48B1-9E6A-C769A08E37D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62402907"/>
      </p:ext>
    </p:extLst>
  </p:cSld>
  <p:clrMapOvr>
    <a:masterClrMapping/>
  </p:clrMapOvr>
  <p:transition spd="slow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9BD64-5095-4EE6-ACD6-B9FCD6FA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1083EE-AC5B-43AF-BBA1-89D44238A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0"/>
            <a:ext cx="812799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C09E6-BA19-4088-A769-4BA091015C3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55418401"/>
      </p:ext>
    </p:extLst>
  </p:cSld>
  <p:clrMapOvr>
    <a:masterClrMapping/>
  </p:clrMapOvr>
  <p:transition spd="slow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92E5E-3429-45FD-8463-835A243D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50DC1E-0AEC-4E33-B3C8-B62D8C3A2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18"/>
            <a:ext cx="9173536" cy="618836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052BED8-3D5C-4765-BA87-F3BDB64FFFB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78011431"/>
      </p:ext>
    </p:extLst>
  </p:cSld>
  <p:clrMapOvr>
    <a:masterClrMapping/>
  </p:clrMapOvr>
  <p:transition spd="slow"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148A-3A86-4529-9472-EEF6E4D2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E377408-7DB1-4978-AF29-D70D64B14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11" y="30018"/>
            <a:ext cx="5099379" cy="682798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2938DF-6160-4F30-8150-183A286E3BB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251060638"/>
      </p:ext>
    </p:extLst>
  </p:cSld>
  <p:clrMapOvr>
    <a:masterClrMapping/>
  </p:clrMapOvr>
  <p:transition spd="slow">
    <p:cover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D6233-6F79-4F34-A239-ACACDACA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EBEB8C-8A9C-47CD-8106-FAA45C02C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1037"/>
            <a:ext cx="9140599" cy="597592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DB482BC-16CB-4013-96AC-EF242DCD23E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52424761"/>
      </p:ext>
    </p:extLst>
  </p:cSld>
  <p:clrMapOvr>
    <a:masterClrMapping/>
  </p:clrMapOvr>
  <p:transition spd="slow"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00433-0D67-435C-81E0-35A81E1E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13FE2BB-610D-42A9-B024-71D673866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73" y="365126"/>
            <a:ext cx="9207746" cy="61277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C2B93D5-B81F-4A42-A631-AD4324714FF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308197995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CC668-21CA-4A71-8BBD-9D0BEFAD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16031D-128C-428A-8636-F13E61AAF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3" y="0"/>
            <a:ext cx="6858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A3B54B-DB16-42EF-8C93-EA1ABEF9366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14032669"/>
      </p:ext>
    </p:extLst>
  </p:cSld>
  <p:clrMapOvr>
    <a:masterClrMapping/>
  </p:clrMapOvr>
  <p:transition spd="slow">
    <p:cover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A370-D1AE-4006-ADCC-0636A054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74405F-1420-42BC-8417-DC58C53C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31" y="0"/>
            <a:ext cx="6228938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3B0A1AF-8990-44C2-A169-AB14C29082B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71826262"/>
      </p:ext>
    </p:extLst>
  </p:cSld>
  <p:clrMapOvr>
    <a:masterClrMapping/>
  </p:clrMapOvr>
  <p:transition spd="slow">
    <p:cover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2B1CC-BEC6-4F8B-8B5B-62184876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99B759-5B30-4EF5-807A-EB071BF93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109"/>
            <a:ext cx="9164655" cy="596178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8FE7CBA-DA04-4225-A0B6-D1A17233B83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428411732"/>
      </p:ext>
    </p:extLst>
  </p:cSld>
  <p:clrMapOvr>
    <a:masterClrMapping/>
  </p:clrMapOvr>
  <p:transition spd="slow">
    <p:cover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1881-6226-4A8E-97FB-0A0F21B4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9DE3BD-4712-4897-8B7D-0E8430AF9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" y="365126"/>
            <a:ext cx="9096861" cy="61277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469B35F-A4AC-4589-A480-C110F91A444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20714589"/>
      </p:ext>
    </p:extLst>
  </p:cSld>
  <p:clrMapOvr>
    <a:masterClrMapping/>
  </p:clrMapOvr>
  <p:transition spd="slow"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B2285-4B2D-4B9C-8BBD-795F82DB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3A70BE-BE69-42EE-8CB8-2D0EBF3A4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72"/>
            <a:ext cx="9165358" cy="577705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EA1B9E-E92E-4A4C-AB28-8A8885ED6B1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21233881"/>
      </p:ext>
    </p:extLst>
  </p:cSld>
  <p:clrMapOvr>
    <a:masterClrMapping/>
  </p:clrMapOvr>
  <p:transition spd="slow">
    <p:cover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05DA7-C483-4592-B9F2-989F8138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B418FB-D3D4-497C-99C7-53D9EB223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7491"/>
            <a:ext cx="9147379" cy="546301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E39CC49-033E-47D2-9F2F-EAF27FA6448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46528578"/>
      </p:ext>
    </p:extLst>
  </p:cSld>
  <p:clrMapOvr>
    <a:masterClrMapping/>
  </p:clrMapOvr>
  <p:transition spd="slow">
    <p:cover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9D075-791D-41AE-8B4E-7EAA16E0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AD76A1-1329-49ED-B265-775FB9629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81"/>
            <a:ext cx="9196426" cy="562003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EE1C3EA-C521-401B-8B13-9C99385B352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09166292"/>
      </p:ext>
    </p:extLst>
  </p:cSld>
  <p:clrMapOvr>
    <a:masterClrMapping/>
  </p:clrMapOvr>
  <p:transition spd="slow">
    <p:cover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16A0A-B7ED-464B-AB28-303DD945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AF839AE-1931-4D90-8B64-5A3A72E8B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7" y="0"/>
            <a:ext cx="7380807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D01211C-FFE8-42D8-A328-F4008538082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7484336"/>
      </p:ext>
    </p:extLst>
  </p:cSld>
  <p:clrMapOvr>
    <a:masterClrMapping/>
  </p:clrMapOvr>
  <p:transition spd="slow">
    <p:cover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D70B1-F9F5-4E22-AC28-7C7255EA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DCB69B-EE9C-4343-B577-20AB34EED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67" y="27168"/>
            <a:ext cx="5109533" cy="6830832"/>
          </a:xfr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901503F3-39B2-4A65-9CBC-1AE270FD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63251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D9E6212-1721-46AF-986D-1664193FBAD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09817794"/>
      </p:ext>
    </p:extLst>
  </p:cSld>
  <p:clrMapOvr>
    <a:masterClrMapping/>
  </p:clrMapOvr>
  <p:transition spd="slow">
    <p:cover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C4ABC-CEAD-4D2E-8138-B47F0192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EE6901E-2814-4989-A71D-E30A91B32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" y="311728"/>
            <a:ext cx="9150505" cy="623454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8F4404E-A823-45B3-B8F9-B592AA9520E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23872951"/>
      </p:ext>
    </p:extLst>
  </p:cSld>
  <p:clrMapOvr>
    <a:masterClrMapping/>
  </p:clrMapOvr>
  <p:transition spd="slow"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B3F63-5BE1-441C-A878-CD109EB0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D282B6-CC3B-401A-A251-B34C70703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018"/>
            <a:ext cx="9103390" cy="549996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519570D-4A27-406D-84F5-5E0C91E4470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40009501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567FC-9F12-44B3-B758-DBF7F5B8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536817-3E47-4AF8-8719-A62A424E6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04" y="0"/>
            <a:ext cx="5404193" cy="677025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E0F4AC6-2195-4587-9D0F-B0FFAFBE4A0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856040763"/>
      </p:ext>
    </p:extLst>
  </p:cSld>
  <p:clrMapOvr>
    <a:masterClrMapping/>
  </p:clrMapOvr>
  <p:transition spd="slow">
    <p:cover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6CB8B-53A8-4C0E-93FD-CDB05218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D3B31A-AC52-47FE-B2FF-438A3C49E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3745"/>
            <a:ext cx="9120907" cy="513051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3867E2B-229C-45D5-AB57-EF55578EA9B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27809917"/>
      </p:ext>
    </p:extLst>
  </p:cSld>
  <p:clrMapOvr>
    <a:masterClrMapping/>
  </p:clrMapOvr>
  <p:transition spd="slow">
    <p:cover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7BCF0-A9EB-4681-BF7A-3937C54C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05FF46-77BA-48B5-A740-41A7E7D1E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2" y="0"/>
            <a:ext cx="7292836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1731C54-8CBF-4A0F-8265-E850C6E1EC9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49317566"/>
      </p:ext>
    </p:extLst>
  </p:cSld>
  <p:clrMapOvr>
    <a:masterClrMapping/>
  </p:clrMapOvr>
  <p:transition spd="slow">
    <p:cover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11FBD-6D77-4082-8A0E-799E49C5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C4BA57-9AC5-4135-BC12-ADB346CC9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6" y="0"/>
            <a:ext cx="7416208" cy="6858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87773B-DE00-49BC-8524-14F6642B6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51" y="2927927"/>
            <a:ext cx="659881" cy="86071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25D5193-F2F5-4066-B512-02DDE40ECDD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26588163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D5ABE-A199-4165-8699-2F1B14DB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59DEF4-A882-411D-8409-911BE5C09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D1A1B5D-360E-4A0B-91D3-AC2960C9926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72902937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66720-6EDD-43A2-9AE6-7BD8EB98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23F8E0-1C22-4219-B74C-7A7C3E029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22" y="0"/>
            <a:ext cx="5593556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66F3D97-CB07-4367-8893-C6296A86F76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44943189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ECDD2-E978-4388-AC18-2D3819EE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11536E8-7B8B-4D35-8665-3CE8596A9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09"/>
            <a:ext cx="9111518" cy="607738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021A76-AF7E-45A9-A2F3-24B07ABCBB6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0447240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53395-12AD-4D7A-AACD-4DC774E9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B94DA0-C2CE-43D8-9642-C0CD5856C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19" y="-6928"/>
            <a:ext cx="6497162" cy="686492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2999FB2-EDB9-4F36-91E0-FA3A7318C81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7549908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269</Words>
  <Application>Microsoft Office PowerPoint</Application>
  <PresentationFormat>Předvádění na obrazovce (4:3)</PresentationFormat>
  <Paragraphs>54</Paragraphs>
  <Slides>52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Motiv Office</vt:lpstr>
      <vt:lpstr>Virus porazíme po česku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porazíme po česku</dc:title>
  <dc:creator>Eva Andrýsková</dc:creator>
  <cp:lastModifiedBy>Pavel</cp:lastModifiedBy>
  <cp:revision>7</cp:revision>
  <dcterms:created xsi:type="dcterms:W3CDTF">2020-10-02T16:38:55Z</dcterms:created>
  <dcterms:modified xsi:type="dcterms:W3CDTF">2025-12-25T23:00:32Z</dcterms:modified>
</cp:coreProperties>
</file>