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896F6-8581-49D3-BF86-0E07FB03821D}" type="datetimeFigureOut">
              <a:rPr lang="cs-CZ" smtClean="0"/>
              <a:t>3.11.2016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47692-7C22-4EED-9809-2D65B1D33F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43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2F76-0111-47AB-8485-F1BA09F7D9C4}" type="datetime1">
              <a:rPr lang="cs-CZ" smtClean="0"/>
              <a:t>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6433-3F74-405F-A528-B8D66C0A09EA}" type="datetime1">
              <a:rPr lang="cs-CZ" smtClean="0"/>
              <a:t>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EA6D-6072-4AE3-8BF5-8F453F0CE7DF}" type="datetime1">
              <a:rPr lang="cs-CZ" smtClean="0"/>
              <a:t>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EBE3-95B5-4586-99E9-5E2807D0B46A}" type="datetime1">
              <a:rPr lang="cs-CZ" smtClean="0"/>
              <a:t>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AE0A-AF64-44CB-A7EC-26AABDAE0568}" type="datetime1">
              <a:rPr lang="cs-CZ" smtClean="0"/>
              <a:t>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DC24-0951-441B-BAE7-06553DE5517E}" type="datetime1">
              <a:rPr lang="cs-CZ" smtClean="0"/>
              <a:t>3.11.2016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56F07-0685-40B6-BC28-2D5AB39A1A00}" type="datetime1">
              <a:rPr lang="cs-CZ" smtClean="0"/>
              <a:t>3.11.2016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82A6-35D8-42D8-97B6-D997083EBF32}" type="datetime1">
              <a:rPr lang="cs-CZ" smtClean="0"/>
              <a:t>3.11.2016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980C-E0E1-4C05-B70D-2DFE2B31B0D2}" type="datetime1">
              <a:rPr lang="cs-CZ" smtClean="0"/>
              <a:t>3.11.2016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42E2-8E19-439A-A79B-12B754AC41AE}" type="datetime1">
              <a:rPr lang="cs-CZ" smtClean="0"/>
              <a:t>3.11.2016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09F5-723F-433B-92CD-2E55DC2CB5B2}" type="datetime1">
              <a:rPr lang="cs-CZ" smtClean="0"/>
              <a:t>3.11.2016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6E09E72-1B67-490E-A046-9354F4D87317}" type="datetime1">
              <a:rPr lang="cs-CZ" smtClean="0"/>
              <a:t>3.11.2016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36B556D-7829-44C2-ACDE-2DAB94FB632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</a:t>
            </a:fld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7" y="980728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58969" y="149731"/>
            <a:ext cx="76059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Kolik jazyků znáš, tolikrát jsi </a:t>
            </a:r>
          </a:p>
          <a:p>
            <a:pPr algn="ctr"/>
            <a:r>
              <a:rPr lang="cs-CZ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člověkem </a:t>
            </a:r>
            <a:r>
              <a:rPr lang="cs-CZ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r>
              <a:rPr lang="cs-CZ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cs-CZ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0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 loop="1">
            <p:snd r:embed="rId2" name="explode.wav"/>
          </p:stSnd>
        </p:sndAc>
      </p:transition>
    </mc:Choice>
    <mc:Fallback xmlns="">
      <p:transition>
        <p:sndAc>
          <p:stSnd loop="1"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00392" cy="60752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99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4" y="332656"/>
            <a:ext cx="7884368" cy="59132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61" y="449215"/>
            <a:ext cx="5816841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9134"/>
            <a:ext cx="7089923" cy="59809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6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777279" cy="609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328837" cy="54966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9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8" y="404664"/>
            <a:ext cx="8335809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9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7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8640"/>
            <a:ext cx="3915206" cy="6525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2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8" y="0"/>
            <a:ext cx="7500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1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1" y="254077"/>
            <a:ext cx="8028384" cy="6021288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1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7992888" cy="59946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6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95" y="188640"/>
            <a:ext cx="4045109" cy="6525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0"/>
            <a:ext cx="6480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1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59" y="188640"/>
            <a:ext cx="4806534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4803998" cy="64053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1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4114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61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76864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1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5873"/>
            <a:ext cx="7953224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2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54" y="404664"/>
            <a:ext cx="3699182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4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6861043" cy="6237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5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125481" cy="502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2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16416" cy="562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1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7" y="188640"/>
            <a:ext cx="8064896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44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244408" cy="60802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7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848872" cy="60087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4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7" y="692696"/>
            <a:ext cx="8292413" cy="497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6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28384" cy="53940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840002" cy="6453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1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532440" cy="5119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0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72400" cy="5273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9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20057" cy="5252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2656"/>
            <a:ext cx="5290344" cy="60734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1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00933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61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03D4A8">
                <a:lumMod val="40000"/>
                <a:lumOff val="60000"/>
                <a:alpha val="31000"/>
              </a:srgbClr>
            </a:gs>
            <a:gs pos="30000">
              <a:srgbClr val="21D6E0"/>
            </a:gs>
            <a:gs pos="65000">
              <a:srgbClr val="0087E6"/>
            </a:gs>
            <a:gs pos="89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41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23528" y="404664"/>
            <a:ext cx="85689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Abychom v Teplicích nedráždili kulturní a religiózní senzitivitu arabských lázeňských "hostů" (podotknu, že stížnosti od Arabů prostřednictvím českých lokajů na Čechy, kteří mají psa a chodí s ním dokonce i ven..... dramaticky </a:t>
            </a:r>
            <a:r>
              <a:rPr lang="cs-CZ" sz="2000" b="1" dirty="0" smtClean="0"/>
              <a:t>rostou ! ) </a:t>
            </a:r>
            <a:r>
              <a:rPr lang="cs-CZ" sz="2000" b="1" dirty="0"/>
              <a:t>tím, </a:t>
            </a:r>
            <a:r>
              <a:rPr lang="cs-CZ" sz="2000" b="1" u="sng" dirty="0">
                <a:solidFill>
                  <a:srgbClr val="FF0000"/>
                </a:solidFill>
              </a:rPr>
              <a:t>že jako Češi ve své zemi si dovolujeme mít psy, kteří jsou v Islámu nepřípustní a výslovně zakázáni a považováni za plémě Satana, špinavé- nečisté a zlé, </a:t>
            </a:r>
            <a:r>
              <a:rPr lang="cs-CZ" sz="2000" b="1" dirty="0"/>
              <a:t>projevujeme určitou toleranci, a rozhodli se, že mezi Araby </a:t>
            </a:r>
            <a:r>
              <a:rPr lang="cs-CZ" sz="2000" b="1" dirty="0" smtClean="0"/>
              <a:t>vyrazí na </a:t>
            </a:r>
            <a:r>
              <a:rPr lang="cs-CZ" sz="2000" b="1" dirty="0"/>
              <a:t>procházku s náležitou úpravou. </a:t>
            </a:r>
          </a:p>
          <a:p>
            <a:pPr algn="just"/>
            <a:r>
              <a:rPr lang="cs-CZ" sz="2400" b="1" dirty="0" smtClean="0">
                <a:solidFill>
                  <a:srgbClr val="FFFF00"/>
                </a:solidFill>
              </a:rPr>
              <a:t>Teplický </a:t>
            </a:r>
            <a:r>
              <a:rPr lang="cs-CZ" sz="2400" b="1" dirty="0">
                <a:solidFill>
                  <a:srgbClr val="FFFF00"/>
                </a:solidFill>
              </a:rPr>
              <a:t>magistrát dokonce jednu dobu uvažoval, že se udělají DOGS NO GO ZONE - PSI ZÁKAZ VSTUPU !!! ve veřejném prostoru, zejména v parcích, na trávnících v okolí míst, parkovištích atd., kde se Arabové vyskytují!</a:t>
            </a:r>
          </a:p>
        </p:txBody>
      </p:sp>
      <p:sp>
        <p:nvSpPr>
          <p:cNvPr id="4" name="Obdélník 3"/>
          <p:cNvSpPr/>
          <p:nvPr/>
        </p:nvSpPr>
        <p:spPr>
          <a:xfrm>
            <a:off x="431540" y="436510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u="sng" dirty="0">
                <a:solidFill>
                  <a:srgbClr val="FFFF00"/>
                </a:solidFill>
              </a:rPr>
              <a:t>Možná na první pohled k smíchu, ve skutečnosti však k pláči. Cizí svoloč za pomoci zaprodaných českých hajzlů nám diktuje, co smíme a nesmíme dělat ve vlastní zemi ... a většině národa je to bohužel jedno ! Bohužel, jsme národ </a:t>
            </a:r>
            <a:r>
              <a:rPr lang="cs-CZ" sz="2400" b="1" u="sng" dirty="0" err="1" smtClean="0">
                <a:solidFill>
                  <a:srgbClr val="FFFF00"/>
                </a:solidFill>
              </a:rPr>
              <a:t>přizdisráčů</a:t>
            </a:r>
            <a:r>
              <a:rPr lang="cs-CZ" sz="2400" b="1" u="sng" dirty="0" smtClean="0">
                <a:solidFill>
                  <a:srgbClr val="FFFF00"/>
                </a:solidFill>
              </a:rPr>
              <a:t> a neumíme si udělat </a:t>
            </a:r>
            <a:r>
              <a:rPr lang="cs-CZ" sz="2400" b="1" u="sng" dirty="0" err="1" smtClean="0">
                <a:solidFill>
                  <a:srgbClr val="FFFF00"/>
                </a:solidFill>
              </a:rPr>
              <a:t>pořádak</a:t>
            </a:r>
            <a:r>
              <a:rPr lang="cs-CZ" sz="2400" b="1" u="sng" dirty="0" smtClean="0">
                <a:solidFill>
                  <a:srgbClr val="FFFF00"/>
                </a:solidFill>
              </a:rPr>
              <a:t> ve SVÉ  ZEMI  ! ! </a:t>
            </a:r>
            <a:r>
              <a:rPr lang="cs-CZ" sz="2400" b="1" u="sng" smtClean="0">
                <a:solidFill>
                  <a:srgbClr val="FFFF00"/>
                </a:solidFill>
              </a:rPr>
              <a:t>!</a:t>
            </a:r>
            <a:endParaRPr lang="cs-CZ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42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61912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43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07" y="692696"/>
            <a:ext cx="7077405" cy="530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29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7793"/>
            <a:ext cx="7691742" cy="5324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0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7932373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9783"/>
            <a:ext cx="7668344" cy="57512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6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04856" cy="5778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54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5555"/>
            <a:ext cx="7452320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B556D-7829-44C2-ACDE-2DAB94FB632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1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</TotalTime>
  <Words>239</Words>
  <Application>Microsoft Office PowerPoint</Application>
  <PresentationFormat>Předvádění na obrazovce (4:3)</PresentationFormat>
  <Paragraphs>48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Úhly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oem</dc:creator>
  <cp:lastModifiedBy>oem</cp:lastModifiedBy>
  <cp:revision>49</cp:revision>
  <dcterms:created xsi:type="dcterms:W3CDTF">2016-08-21T15:59:31Z</dcterms:created>
  <dcterms:modified xsi:type="dcterms:W3CDTF">2016-11-03T07:59:22Z</dcterms:modified>
</cp:coreProperties>
</file>