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2" r:id="rId25"/>
    <p:sldId id="283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20" y="-1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E342-5A2A-4543-9820-3F423E42A4AB}" type="datetimeFigureOut">
              <a:rPr lang="cs-CZ" smtClean="0"/>
              <a:t>26.12.2025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0A68-7F88-4E78-8A7C-31071CEA83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5172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E342-5A2A-4543-9820-3F423E42A4AB}" type="datetimeFigureOut">
              <a:rPr lang="cs-CZ" smtClean="0"/>
              <a:t>26.12.2025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0A68-7F88-4E78-8A7C-31071CEA83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1014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E342-5A2A-4543-9820-3F423E42A4AB}" type="datetimeFigureOut">
              <a:rPr lang="cs-CZ" smtClean="0"/>
              <a:t>26.12.2025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0A68-7F88-4E78-8A7C-31071CEA83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2554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E342-5A2A-4543-9820-3F423E42A4AB}" type="datetimeFigureOut">
              <a:rPr lang="cs-CZ" smtClean="0"/>
              <a:t>26.12.2025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0A68-7F88-4E78-8A7C-31071CEA83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8052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E342-5A2A-4543-9820-3F423E42A4AB}" type="datetimeFigureOut">
              <a:rPr lang="cs-CZ" smtClean="0"/>
              <a:t>26.12.2025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0A68-7F88-4E78-8A7C-31071CEA83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2066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E342-5A2A-4543-9820-3F423E42A4AB}" type="datetimeFigureOut">
              <a:rPr lang="cs-CZ" smtClean="0"/>
              <a:t>26.12.2025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0A68-7F88-4E78-8A7C-31071CEA83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0152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E342-5A2A-4543-9820-3F423E42A4AB}" type="datetimeFigureOut">
              <a:rPr lang="cs-CZ" smtClean="0"/>
              <a:t>26.12.2025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0A68-7F88-4E78-8A7C-31071CEA83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6446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E342-5A2A-4543-9820-3F423E42A4AB}" type="datetimeFigureOut">
              <a:rPr lang="cs-CZ" smtClean="0"/>
              <a:t>26.12.2025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0A68-7F88-4E78-8A7C-31071CEA83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0714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E342-5A2A-4543-9820-3F423E42A4AB}" type="datetimeFigureOut">
              <a:rPr lang="cs-CZ" smtClean="0"/>
              <a:t>26.12.2025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0A68-7F88-4E78-8A7C-31071CEA83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2894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E342-5A2A-4543-9820-3F423E42A4AB}" type="datetimeFigureOut">
              <a:rPr lang="cs-CZ" smtClean="0"/>
              <a:t>26.12.2025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0A68-7F88-4E78-8A7C-31071CEA83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0458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E342-5A2A-4543-9820-3F423E42A4AB}" type="datetimeFigureOut">
              <a:rPr lang="cs-CZ" smtClean="0"/>
              <a:t>26.12.2025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0A68-7F88-4E78-8A7C-31071CEA83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7633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BE342-5A2A-4543-9820-3F423E42A4AB}" type="datetimeFigureOut">
              <a:rPr lang="cs-CZ" smtClean="0"/>
              <a:t>26.12.2025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90A68-7F88-4E78-8A7C-31071CEA83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6531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ound006">
            <a:hlinkClick r:id="" action="ppaction://media"/>
            <a:extLst>
              <a:ext uri="{FF2B5EF4-FFF2-40B4-BE49-F238E27FC236}">
                <a16:creationId xmlns:a16="http://schemas.microsoft.com/office/drawing/2014/main" id="{4FC205C6-D3D0-40E4-A3A2-F9549372F8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1195525"/>
            <a:ext cx="609600" cy="6096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0356E21-BF05-4925-9A32-32416B5CB3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77534"/>
            <a:ext cx="7772400" cy="2387600"/>
          </a:xfrm>
        </p:spPr>
        <p:txBody>
          <a:bodyPr>
            <a:normAutofit/>
          </a:bodyPr>
          <a:lstStyle/>
          <a:p>
            <a:r>
              <a:rPr lang="cs-CZ" sz="8000" b="1" dirty="0">
                <a:ln w="2857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latin typeface="Mistral" panose="03090702030407020403" pitchFamily="66" charset="0"/>
              </a:rPr>
              <a:t>Je to ještě k smíchu??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D79C043-48D0-4E48-91E5-D7D0379B9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907756"/>
            <a:ext cx="6858000" cy="1655762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DD5B244-3A0D-4606-92EC-F15B3DCE6E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989" y="5370853"/>
            <a:ext cx="2619382" cy="1192665"/>
          </a:xfrm>
          <a:prstGeom prst="rect">
            <a:avLst/>
          </a:prstGeom>
        </p:spPr>
      </p:pic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539CB42E-9F4D-462B-B2B8-CA51F6BDB075}"/>
              </a:ext>
            </a:extLst>
          </p:cNvPr>
          <p:cNvSpPr/>
          <p:nvPr/>
        </p:nvSpPr>
        <p:spPr>
          <a:xfrm>
            <a:off x="4082143" y="834912"/>
            <a:ext cx="1077686" cy="1483745"/>
          </a:xfrm>
          <a:prstGeom prst="roundRect">
            <a:avLst/>
          </a:prstGeom>
          <a:solidFill>
            <a:srgbClr val="99FF33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68631A2-6BD7-4EED-A718-5FFEA4096A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254" y="1147835"/>
            <a:ext cx="863492" cy="850794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5EBECD3A-3B74-42AD-86BB-970A948A00BD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332807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8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050EF4-576C-4E92-B8C9-08C830CE8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322B465-F762-402B-A306-BDF15A002C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512"/>
            <a:ext cx="9184154" cy="6130977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21A767B7-BE4C-4B46-A06F-20E3281AD2BE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3334148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4D6F6B-39D3-434F-B92B-5BB5DB0CB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8490F7C-DC65-42DE-A19D-A3FE8F4DA7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53570"/>
            <a:ext cx="9172861" cy="5750861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BF5BA87F-806E-41E6-96E7-B6693D0544D9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696330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CBBED3-FE2D-4342-B1A0-CF8266236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EEE3C14-95EC-40D9-A6EF-7475C69F1B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233" y="0"/>
            <a:ext cx="4805534" cy="6858000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BED87E4E-BCAB-4D09-BC78-BB0F39E7E0A9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4084608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B655FC-D226-4907-83C8-D12712959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6D3DF1F-C2D7-4CE2-959E-EA9AAF04C9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92259"/>
            <a:ext cx="9186617" cy="4473483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AB28B1CC-DF93-4C28-8D17-07A7E17E86AF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2618514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5EC23-7EE9-466B-BCF6-CE7966FAA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B15E40D-EA93-4761-8E48-33C6386292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899" y="0"/>
            <a:ext cx="5420203" cy="6865592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AE5FD653-588D-43BF-900F-8F31F8E04C6E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1756541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04E874-6116-4576-9926-5224A024B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DA8292F-4351-42FF-8F07-B9D048B166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BE0605B7-FDFC-4699-84E2-A657A671978A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1331009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BB2F32-C610-4B94-9239-964D89074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C913391-8B9C-4B23-8343-AF08B4E1D5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467" y="-1"/>
            <a:ext cx="5503066" cy="6878833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587EA676-858D-4E57-951F-272DAA0533AE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2204163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69EACA-E148-43B5-B055-9338347A4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0480873-F5DC-40FC-BA7F-060BB1BB5D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46" y="0"/>
            <a:ext cx="8048509" cy="6858000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82922F06-4B44-4F66-8E7C-C032230AD38D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185102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1EFFEF-BCDB-4E55-877F-A81831C78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282C7E4-2358-4BCC-8DE4-D699978261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3374"/>
            <a:ext cx="9184311" cy="5711252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0A08B2C-A176-453E-9547-2AA407B4F7E8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1849718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D2DA6-C294-4448-9BEF-0E7CB920C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5241C8C-FA00-48E2-9426-02C7968DD1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34" y="0"/>
            <a:ext cx="6289133" cy="6858000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05985A7C-FDCC-460F-AC9C-2AFE262105DE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1146518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5852F1-5FEA-44D7-B3D2-727E08163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D4CB3D0-32E2-4810-8FA8-94DC142835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19" y="0"/>
            <a:ext cx="8584163" cy="6858000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43AEB95-BFFB-4397-B5F1-93F6816BC7C2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2134721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805F00-224A-4CE4-85DA-B156FA2EE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530F9A2-D748-4461-8B91-8ED662B40A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065" y="0"/>
            <a:ext cx="5527870" cy="6871092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D6D7A36A-BBF8-4FE3-8D12-A76BC345A86B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3256867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61C099-5E2B-4D4F-9FBA-AD3B2D465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F4E3903-1486-4835-9E92-026306CDE4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431797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E1AAFA83-04A4-4043-A32D-8BA61CE26C01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3072375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C7B2C-822F-47A5-AE20-4FA85F865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E165780-9230-4DD7-9713-81BE838D8B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748"/>
            <a:ext cx="9174758" cy="6116505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B169EE76-703E-4BD2-8A0C-BD5C8BF8936D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28824135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948307-214A-41A8-AFC4-1E481DDC0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EE9FF5D-10BE-4989-9ECA-9B496A352D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6858001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E9D725B-A469-42DD-B18C-BA5C275CF6A4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40354583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410DAF-5FFC-47B5-ABF7-DD149DB8A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310860B-AD49-4378-90D5-876DF1984E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6858001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4FC35170-4E3B-4E04-A4B4-BEE9E07EF983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7870892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2D7E69-7282-4D24-B624-46AD0A14B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3AE20AC-7927-4164-B3C5-C422A42738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7863343-A2EB-4CCE-A42E-E2E55A93F8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546" y="4993130"/>
            <a:ext cx="1149804" cy="1499744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D87B0487-4890-4675-BD11-06A234C40FC8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2814868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0DCF75-494D-4177-8863-1A6A3B530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3089801-DD05-4D64-99AE-E273318B08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324" y="0"/>
            <a:ext cx="5247353" cy="6858000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4853202A-CECD-4124-8418-CA48C88F1C4A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2691345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1D55EF-D27A-4946-8D00-DB0AF7E93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17AA34D-B351-48EF-81E6-16BAF6BA66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37" y="0"/>
            <a:ext cx="7296727" cy="6858000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3D9A8BD-DBCC-4D90-B3C6-CDCF428AFD7D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1661168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A6CEB1-AD02-4434-A3AB-40AE52326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3749A56-A471-4504-8442-7191361418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26" y="0"/>
            <a:ext cx="8661748" cy="6858000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2255A455-5491-4328-84FE-1AF0C89540C8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4265719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76A7EF-22F9-41EF-A5F8-A006711AA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9DB2D7E-EC35-4C81-9A04-87C019388E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" y="47625"/>
            <a:ext cx="9093289" cy="6810375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0DE1C770-580B-43B8-96FD-106A8CF6E690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451114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43200E-028D-4A7D-9092-43E5ABCA7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8EE57D7-9D82-4053-96C0-77C6C08B8C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84764"/>
            <a:ext cx="9172629" cy="4488473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7A1D5A6-65CC-45B0-A18A-2EAD09BC6895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1346849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60C9B1-3306-44A5-8263-E8F90F649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09606FF-FFA5-4AA7-B9A4-59829E6C7F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0204D7C4-8833-4009-8316-13D165953FD7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2422522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0108A7-5B42-44E1-970F-B16729B5A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A3CB482-3E11-49AA-B393-4147C65568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511"/>
            <a:ext cx="9196467" cy="6130978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02B00549-17C0-4D31-8FD4-31A6AEAAB19A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137150954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131</Words>
  <Application>Microsoft Office PowerPoint</Application>
  <PresentationFormat>Předvádění na obrazovce (4:3)</PresentationFormat>
  <Paragraphs>26</Paragraphs>
  <Slides>25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Mistral</vt:lpstr>
      <vt:lpstr>Motiv Office</vt:lpstr>
      <vt:lpstr>Je to ještě k smíchu??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 to ještě k smíchu??</dc:title>
  <dc:creator>Eva Andrýsková</dc:creator>
  <cp:lastModifiedBy>Pavel</cp:lastModifiedBy>
  <cp:revision>6</cp:revision>
  <dcterms:created xsi:type="dcterms:W3CDTF">2019-09-26T15:15:22Z</dcterms:created>
  <dcterms:modified xsi:type="dcterms:W3CDTF">2025-12-25T23:00:09Z</dcterms:modified>
</cp:coreProperties>
</file>