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9" r:id="rId2"/>
    <p:sldId id="280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6" r:id="rId14"/>
    <p:sldId id="267" r:id="rId15"/>
    <p:sldId id="268" r:id="rId16"/>
    <p:sldId id="269" r:id="rId17"/>
    <p:sldId id="271" r:id="rId18"/>
    <p:sldId id="273" r:id="rId19"/>
    <p:sldId id="277" r:id="rId20"/>
    <p:sldId id="276" r:id="rId21"/>
    <p:sldId id="270" r:id="rId22"/>
    <p:sldId id="283" r:id="rId23"/>
    <p:sldId id="281" r:id="rId24"/>
    <p:sldId id="287" r:id="rId25"/>
    <p:sldId id="291" r:id="rId26"/>
    <p:sldId id="289" r:id="rId27"/>
    <p:sldId id="274" r:id="rId28"/>
    <p:sldId id="288" r:id="rId29"/>
    <p:sldId id="275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8" autoAdjust="0"/>
    <p:restoredTop sz="94660"/>
  </p:normalViewPr>
  <p:slideViewPr>
    <p:cSldViewPr>
      <p:cViewPr varScale="1">
        <p:scale>
          <a:sx n="68" d="100"/>
          <a:sy n="68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90053-6671-432C-ABB5-D814B2023834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84971-DA05-4C1D-BBC7-C015CD4649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63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9FDE-E2A5-40DB-AEB8-2049C4B1BFDA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6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BA6D-BBA4-46C4-B0A1-A230976CED4E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6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3978-12A8-4E2A-BA23-39AB47172E1A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0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DBD7-7ADF-4977-93BB-4B7D3850005E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40B-886B-44E4-8C49-E013E0F0C3EE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92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EC2B-7EAE-4A26-B8EF-018C17314288}" type="datetime1">
              <a:rPr lang="cs-CZ" smtClean="0"/>
              <a:t>4.5.2020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4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E4ED-60A4-44D5-93AD-EA9A7E58B4EC}" type="datetime1">
              <a:rPr lang="cs-CZ" smtClean="0"/>
              <a:t>4.5.2020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5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0AE-2DD7-440E-AC3F-CB4A01C1F894}" type="datetime1">
              <a:rPr lang="cs-CZ" smtClean="0"/>
              <a:t>4.5.2020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8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2D4F-DDBE-413B-95FB-F575CAB8E39E}" type="datetime1">
              <a:rPr lang="cs-CZ" smtClean="0"/>
              <a:t>4.5.2020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7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AE89-E69E-4EC3-AFF5-CD3198C2A957}" type="datetime1">
              <a:rPr lang="cs-CZ" smtClean="0"/>
              <a:t>4.5.2020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E686-3DBA-4758-A39D-2A9EAA407D88}" type="datetime1">
              <a:rPr lang="cs-CZ" smtClean="0"/>
              <a:t>4.5.2020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5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B3925-D052-48AD-9E07-5402DAD1B942}" type="datetime1">
              <a:rPr lang="cs-CZ" smtClean="0"/>
              <a:t>4.5.2020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49495-C658-4809-94E9-DEA9D76948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amera.wav"/>
          </p:stSnd>
        </p:sndAc>
      </p:transition>
    </mc:Choice>
    <mc:Fallback xmlns="">
      <p:transition spd="slow">
        <p:sndAc>
          <p:stSnd>
            <p:snd r:embed="rId14" name="camera.wav"/>
          </p:stSnd>
        </p:sndAc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116632"/>
            <a:ext cx="7488832" cy="138499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Prosazujeme fungující moderní politiku založenou na využití technologií 21. století pro otevřenou demokratickou společnost.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40453"/>
            <a:ext cx="7272808" cy="35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13176"/>
            <a:ext cx="4752528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9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ower point  2020\Obrázky-01\Piráti Ivan Bartoš\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76250"/>
            <a:ext cx="4429125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6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ower point  2020\Obrázky-01\Piráti Ivan Bartoš\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6250"/>
            <a:ext cx="78676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4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ower point  2020\Obrázky-01\Piráti Ivan Bartoš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76250"/>
            <a:ext cx="4429125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7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688632" cy="622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13</a:t>
            </a:fld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196752"/>
            <a:ext cx="3816424" cy="48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3816424" cy="492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7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ower point  2020\Obrázky-01\Piráti Ivan Bartoš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76250"/>
            <a:ext cx="89725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3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Power point  2020\Obrázky-01\Piráti Ivan Bartoš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7650"/>
            <a:ext cx="6858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0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Power point  2020\Obrázky-01\Piráti Ivan Bartoš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79"/>
            <a:ext cx="8769033" cy="58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4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313"/>
            <a:ext cx="42862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878919" y="982176"/>
            <a:ext cx="3995936" cy="489364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sz="2400" dirty="0"/>
              <a:t>Předsedkyně svazu žen Pirátů - sestra Piráta Bartoše. Jistě nastanou lepší zítřky.... Ta by měla dělat ministra obrany - po jejím spatření by jakýkoliv nepřítel v děsu a panice utekl...! A to by bylo dobře,  protože by se agresoři lekli , ZAHODILI  SVOJI  VÝZBROJ  a naše slavná armáda by měla moderní VYBAVENÍ !!! (možná)!!!  nebo taky hov.. co mají dnes!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2836" y="1268760"/>
            <a:ext cx="792088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sz="2400" dirty="0" smtClean="0"/>
              <a:t>Ať </a:t>
            </a:r>
            <a:r>
              <a:rPr lang="cs-CZ" sz="2400" dirty="0"/>
              <a:t>už jdou Ti piráti do hajzlu. Jsem pro vybudování hromadných hrobek </a:t>
            </a:r>
            <a:r>
              <a:rPr lang="cs-CZ" sz="2400" dirty="0" smtClean="0"/>
              <a:t> pro </a:t>
            </a:r>
            <a:r>
              <a:rPr lang="cs-CZ" sz="2400" dirty="0"/>
              <a:t>ty idioty co volí piráty!!! Za dobu co</a:t>
            </a:r>
          </a:p>
          <a:p>
            <a:pPr algn="just"/>
            <a:r>
              <a:rPr lang="cs-CZ" sz="2400" dirty="0"/>
              <a:t>piráti existují již vymysleli těch </a:t>
            </a:r>
            <a:r>
              <a:rPr lang="cs-CZ" sz="2400" dirty="0" smtClean="0"/>
              <a:t> hovadin </a:t>
            </a:r>
            <a:r>
              <a:rPr lang="cs-CZ" sz="2400" dirty="0"/>
              <a:t>více než </a:t>
            </a:r>
            <a:r>
              <a:rPr lang="cs-CZ" sz="2400" dirty="0" smtClean="0"/>
              <a:t>dost. Piráti </a:t>
            </a:r>
            <a:r>
              <a:rPr lang="cs-CZ" sz="2400" dirty="0"/>
              <a:t>nabízejí </a:t>
            </a:r>
            <a:r>
              <a:rPr lang="cs-CZ" sz="2400" dirty="0" smtClean="0"/>
              <a:t> seniorům </a:t>
            </a:r>
            <a:r>
              <a:rPr lang="cs-CZ" sz="2400" dirty="0"/>
              <a:t>hromadné </a:t>
            </a:r>
            <a:r>
              <a:rPr lang="cs-CZ" sz="2400" dirty="0" smtClean="0"/>
              <a:t>hroby, </a:t>
            </a:r>
            <a:r>
              <a:rPr lang="cs-CZ" sz="2400" dirty="0"/>
              <a:t>čím </a:t>
            </a:r>
            <a:r>
              <a:rPr lang="cs-CZ" sz="2400" dirty="0" smtClean="0"/>
              <a:t>to zavání ? 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665245" y="3356992"/>
            <a:ext cx="7920880" cy="2677656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Když obdrželi ředitelé domovů pro seniory ve správě Prahy v pátek </a:t>
            </a:r>
            <a:r>
              <a:rPr lang="cs-CZ" sz="2400" dirty="0" smtClean="0"/>
              <a:t>18</a:t>
            </a:r>
            <a:r>
              <a:rPr lang="cs-CZ" sz="2400" dirty="0"/>
              <a:t>. října ve čtyři hodiny odpoledne otázky pirátské zastupitelky, </a:t>
            </a:r>
            <a:r>
              <a:rPr lang="cs-CZ" sz="2400" dirty="0" smtClean="0"/>
              <a:t>pořádně </a:t>
            </a:r>
            <a:r>
              <a:rPr lang="cs-CZ" sz="2400" dirty="0"/>
              <a:t>šokování odjížděli domů na </a:t>
            </a:r>
            <a:r>
              <a:rPr lang="cs-CZ" sz="2400" dirty="0" smtClean="0"/>
              <a:t>víkend. Předsedkyně </a:t>
            </a:r>
            <a:r>
              <a:rPr lang="cs-CZ" sz="2400" dirty="0"/>
              <a:t>Výboru </a:t>
            </a:r>
            <a:r>
              <a:rPr lang="cs-CZ" sz="2400" dirty="0" smtClean="0"/>
              <a:t>pro  </a:t>
            </a:r>
            <a:r>
              <a:rPr lang="cs-CZ" sz="2400" dirty="0"/>
              <a:t>sociální  </a:t>
            </a:r>
            <a:r>
              <a:rPr lang="cs-CZ" sz="2400" dirty="0" smtClean="0"/>
              <a:t>politiku Eva  </a:t>
            </a:r>
            <a:r>
              <a:rPr lang="cs-CZ" sz="2400" dirty="0"/>
              <a:t>Horáková  po  nich  </a:t>
            </a:r>
            <a:r>
              <a:rPr lang="cs-CZ" sz="2400" dirty="0" smtClean="0"/>
              <a:t>totiž chtěla  </a:t>
            </a:r>
            <a:r>
              <a:rPr lang="cs-CZ" sz="2400" dirty="0"/>
              <a:t>znát </a:t>
            </a:r>
            <a:r>
              <a:rPr lang="cs-CZ" sz="2400" dirty="0" smtClean="0"/>
              <a:t>podrobnosti </a:t>
            </a:r>
            <a:r>
              <a:rPr lang="cs-CZ" sz="2400" dirty="0"/>
              <a:t>o tom, kolik jim umře klientů nebo kolika z nich musí </a:t>
            </a:r>
            <a:r>
              <a:rPr lang="cs-CZ" sz="2400" dirty="0" smtClean="0"/>
              <a:t>domovy </a:t>
            </a:r>
            <a:r>
              <a:rPr lang="cs-CZ" sz="2400" dirty="0"/>
              <a:t>pro seniory zařizovat pohřby.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1600" y="406477"/>
            <a:ext cx="7488831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Piráti nabízejí seniorům hromadné hroby Věřte – nevěřte !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404664"/>
            <a:ext cx="8424936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sz="2800" b="1" dirty="0"/>
              <a:t>Účel  podivných  otázek  byl  vysvětlený  až  závěrem</a:t>
            </a:r>
            <a:r>
              <a:rPr lang="cs-CZ" sz="2400" dirty="0" smtClean="0"/>
              <a:t>:</a:t>
            </a:r>
          </a:p>
          <a:p>
            <a:pPr algn="just"/>
            <a:endParaRPr lang="cs-CZ" sz="1200" dirty="0"/>
          </a:p>
          <a:p>
            <a:pPr algn="just"/>
            <a:r>
              <a:rPr lang="cs-CZ" sz="2400" dirty="0"/>
              <a:t>„Jelikož  si </a:t>
            </a:r>
            <a:r>
              <a:rPr lang="cs-CZ" sz="2400" dirty="0" smtClean="0"/>
              <a:t> uvědomujeme</a:t>
            </a:r>
            <a:r>
              <a:rPr lang="cs-CZ" sz="2400" dirty="0"/>
              <a:t>, že někteří klienti vašich domovů </a:t>
            </a:r>
            <a:r>
              <a:rPr lang="cs-CZ" sz="2400" dirty="0" smtClean="0"/>
              <a:t>zůstávají </a:t>
            </a:r>
            <a:r>
              <a:rPr lang="cs-CZ" sz="2400" dirty="0"/>
              <a:t>sami bez </a:t>
            </a:r>
            <a:r>
              <a:rPr lang="cs-CZ" sz="2400" dirty="0" smtClean="0"/>
              <a:t>rodinných  </a:t>
            </a:r>
            <a:r>
              <a:rPr lang="cs-CZ" sz="2400" dirty="0"/>
              <a:t>příslušníků,  přemýšlíme  </a:t>
            </a:r>
            <a:r>
              <a:rPr lang="cs-CZ" sz="2400" dirty="0" smtClean="0"/>
              <a:t>nad vybudováním  </a:t>
            </a:r>
            <a:r>
              <a:rPr lang="cs-CZ" sz="2400" dirty="0"/>
              <a:t>společné </a:t>
            </a:r>
            <a:r>
              <a:rPr lang="cs-CZ" sz="2400" dirty="0" smtClean="0"/>
              <a:t>hrobky</a:t>
            </a:r>
            <a:r>
              <a:rPr lang="cs-CZ" sz="2400" dirty="0"/>
              <a:t>,“ stojí v </a:t>
            </a:r>
            <a:r>
              <a:rPr lang="cs-CZ" sz="2400" dirty="0" smtClean="0"/>
              <a:t>e mailu.</a:t>
            </a:r>
            <a:endParaRPr lang="cs-CZ" sz="2400" dirty="0"/>
          </a:p>
        </p:txBody>
      </p:sp>
      <p:sp>
        <p:nvSpPr>
          <p:cNvPr id="3" name="Obdélník 2"/>
          <p:cNvSpPr/>
          <p:nvPr/>
        </p:nvSpPr>
        <p:spPr>
          <a:xfrm>
            <a:off x="323528" y="2420888"/>
            <a:ext cx="8424936" cy="41549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Hromadné </a:t>
            </a:r>
            <a:r>
              <a:rPr lang="cs-CZ" sz="2400" dirty="0" smtClean="0"/>
              <a:t>hroby. K </a:t>
            </a:r>
            <a:r>
              <a:rPr lang="cs-CZ" sz="2400" dirty="0"/>
              <a:t>nápadu jsou ředitelé z </a:t>
            </a:r>
            <a:r>
              <a:rPr lang="cs-CZ" sz="2400" dirty="0" smtClean="0"/>
              <a:t>námi </a:t>
            </a:r>
            <a:r>
              <a:rPr lang="cs-CZ" sz="2400" dirty="0"/>
              <a:t>oslovených domovů pro </a:t>
            </a:r>
            <a:r>
              <a:rPr lang="cs-CZ" sz="2400" dirty="0" smtClean="0"/>
              <a:t>seniory skeptičtí</a:t>
            </a:r>
            <a:r>
              <a:rPr lang="cs-CZ" sz="2400" dirty="0"/>
              <a:t>. </a:t>
            </a:r>
            <a:r>
              <a:rPr lang="cs-CZ" sz="2400" dirty="0" smtClean="0"/>
              <a:t>Z otázek </a:t>
            </a:r>
            <a:r>
              <a:rPr lang="cs-CZ" sz="2400" dirty="0"/>
              <a:t>je podle </a:t>
            </a:r>
            <a:r>
              <a:rPr lang="cs-CZ" sz="2400" dirty="0" smtClean="0"/>
              <a:t> Evy </a:t>
            </a:r>
            <a:r>
              <a:rPr lang="cs-CZ" sz="2400" dirty="0"/>
              <a:t>Kalhousové, ředitelky Domova pro seniory </a:t>
            </a:r>
            <a:r>
              <a:rPr lang="cs-CZ" sz="2400" dirty="0" smtClean="0"/>
              <a:t>Elišky </a:t>
            </a:r>
            <a:r>
              <a:rPr lang="cs-CZ" sz="2400" dirty="0" err="1" smtClean="0"/>
              <a:t>Purkyňové</a:t>
            </a:r>
            <a:r>
              <a:rPr lang="cs-CZ" sz="2400" dirty="0"/>
              <a:t>, </a:t>
            </a:r>
            <a:r>
              <a:rPr lang="cs-CZ" sz="2400" dirty="0" smtClean="0"/>
              <a:t> zřejmé</a:t>
            </a:r>
            <a:r>
              <a:rPr lang="cs-CZ" sz="2400" dirty="0"/>
              <a:t>,  </a:t>
            </a:r>
            <a:r>
              <a:rPr lang="cs-CZ" sz="2400" dirty="0" smtClean="0"/>
              <a:t>že zastupitelka  </a:t>
            </a:r>
            <a:r>
              <a:rPr lang="cs-CZ" sz="2400" dirty="0"/>
              <a:t>neví,  jakým  způsobem  se  tito  lidé </a:t>
            </a:r>
            <a:r>
              <a:rPr lang="cs-CZ" sz="2400" dirty="0" smtClean="0"/>
              <a:t>pohřbívají.</a:t>
            </a:r>
          </a:p>
          <a:p>
            <a:pPr algn="just"/>
            <a:endParaRPr lang="cs-CZ" sz="1200" dirty="0" smtClean="0"/>
          </a:p>
          <a:p>
            <a:pPr algn="just"/>
            <a:r>
              <a:rPr lang="cs-CZ" sz="2400" dirty="0" smtClean="0"/>
              <a:t>Celý </a:t>
            </a:r>
            <a:r>
              <a:rPr lang="cs-CZ" sz="2400" dirty="0"/>
              <a:t>nápad na vybudování hrobky je podle ní strašný: </a:t>
            </a:r>
            <a:r>
              <a:rPr lang="cs-CZ" sz="2400" dirty="0" smtClean="0"/>
              <a:t>„</a:t>
            </a:r>
            <a:r>
              <a:rPr lang="cs-CZ" sz="2400" dirty="0"/>
              <a:t>Myslím si, že je to za hranicí všeho přemýšlení a vyvolává to ve </a:t>
            </a:r>
            <a:r>
              <a:rPr lang="cs-CZ" sz="2400" dirty="0" smtClean="0"/>
              <a:t> mně </a:t>
            </a:r>
            <a:r>
              <a:rPr lang="cs-CZ" sz="2400" dirty="0"/>
              <a:t>negativní emoce. </a:t>
            </a:r>
            <a:endParaRPr lang="cs-CZ" sz="2400" dirty="0" smtClean="0"/>
          </a:p>
          <a:p>
            <a:pPr algn="just"/>
            <a:r>
              <a:rPr lang="cs-CZ" sz="2400" u="sng" dirty="0" smtClean="0"/>
              <a:t>Hromadné </a:t>
            </a:r>
            <a:r>
              <a:rPr lang="cs-CZ" sz="2400" u="sng" dirty="0"/>
              <a:t>hroby zavání něčím, s </a:t>
            </a:r>
            <a:r>
              <a:rPr lang="cs-CZ" sz="2400" u="sng" dirty="0" smtClean="0"/>
              <a:t> čím </a:t>
            </a:r>
            <a:r>
              <a:rPr lang="cs-CZ" sz="2400" u="sng" dirty="0"/>
              <a:t>by se </a:t>
            </a:r>
            <a:r>
              <a:rPr lang="cs-CZ" sz="2400" u="sng" dirty="0" smtClean="0"/>
              <a:t> člověk  </a:t>
            </a:r>
            <a:r>
              <a:rPr lang="cs-CZ" sz="2400" u="sng" dirty="0"/>
              <a:t>po  smrti  nechtěl  setkat,“  řekla  ředitelka  </a:t>
            </a:r>
            <a:r>
              <a:rPr lang="cs-CZ" sz="2400" u="sng" dirty="0" smtClean="0"/>
              <a:t>s tím</a:t>
            </a:r>
            <a:r>
              <a:rPr lang="cs-CZ" sz="2400" u="sng" dirty="0"/>
              <a:t>,  že </a:t>
            </a:r>
            <a:r>
              <a:rPr lang="cs-CZ" sz="2400" u="sng" dirty="0" smtClean="0"/>
              <a:t>s </a:t>
            </a:r>
            <a:r>
              <a:rPr lang="cs-CZ" sz="2400" u="sng" dirty="0"/>
              <a:t>podobným nápadem se ještě nikdy nesetkala</a:t>
            </a:r>
            <a:r>
              <a:rPr lang="cs-CZ" sz="2400" dirty="0"/>
              <a:t>.</a:t>
            </a:r>
          </a:p>
          <a:p>
            <a:pPr algn="just"/>
            <a:endParaRPr lang="cs-CZ" sz="9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7764379" cy="445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5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48680"/>
            <a:ext cx="777686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Eva Horáková, předsedkyně Výboru pro sociální politiku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1" y="2060848"/>
            <a:ext cx="6317434" cy="3528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7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Power point  2020\Obrázky-01\Piráti Ivan Bartoš\V parlament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/>
          <a:stretch/>
        </p:blipFill>
        <p:spPr bwMode="auto">
          <a:xfrm>
            <a:off x="611560" y="116632"/>
            <a:ext cx="7762421" cy="48956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528" y="5052589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Když tuto společnost uvidí pohromadě nezasvěcený, ale soudný člověk, tak si musí spravedlivě položit otázku z kterého patra  sociální hierarchie  obyvatel, byl tento komparz zvolen </a:t>
            </a:r>
            <a:r>
              <a:rPr lang="cs-CZ" sz="2000" b="1" dirty="0" smtClean="0"/>
              <a:t>? Když </a:t>
            </a:r>
            <a:r>
              <a:rPr lang="cs-CZ" sz="2000" b="1" dirty="0"/>
              <a:t>tento stav je považován za normální, co je potom nenormální ? Toto nikde ve světe neexistuje ! Toto je vizitka celého národa !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2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2"/>
          <a:stretch/>
        </p:blipFill>
        <p:spPr bwMode="auto">
          <a:xfrm>
            <a:off x="1303751" y="275451"/>
            <a:ext cx="6191250" cy="422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7504" y="4725144"/>
            <a:ext cx="8856984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Dominik </a:t>
            </a:r>
            <a:r>
              <a:rPr lang="cs-CZ" dirty="0" err="1"/>
              <a:t>Feri</a:t>
            </a:r>
            <a:r>
              <a:rPr lang="cs-CZ" dirty="0"/>
              <a:t> je poloviční Etiopan ... (matka Češka, cikánka a otec Etiopan), stal se radním v </a:t>
            </a:r>
            <a:r>
              <a:rPr lang="cs-CZ" u="sng" dirty="0"/>
              <a:t>muslimském českém městě, tedy v </a:t>
            </a:r>
            <a:r>
              <a:rPr lang="cs-CZ" b="1" u="sng" dirty="0"/>
              <a:t>Teplicích</a:t>
            </a:r>
            <a:r>
              <a:rPr lang="cs-CZ" dirty="0"/>
              <a:t> a je hlavním </a:t>
            </a:r>
            <a:r>
              <a:rPr lang="cs-CZ" dirty="0" err="1"/>
              <a:t>vítačem</a:t>
            </a:r>
            <a:r>
              <a:rPr lang="cs-CZ" dirty="0"/>
              <a:t> milých muslimských přistěhovalců, považuje se za nejchytřejšího a chtěl by nám diktovat, co smíme a co nesmíme.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Vždyť ho do 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své strany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dosadil sám největší z největších 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šmejdů Míra Kalousek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navíc na to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Feri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má zkušenosti a věk. Je mu sice 21 let, ale hlavně ta hlava, ta velká hlava. Tam asi bude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rozumu !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5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0" y="3678267"/>
            <a:ext cx="4752528" cy="31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80900" y="216920"/>
            <a:ext cx="8208912" cy="3754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dirty="0" smtClean="0"/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Velká muslimská komunita si ho zvolila za starostu a tímto zatnutím drápků už je tady máme, začínají se zabydlovat a prvé město bude na odpis.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Dobře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"nakročeno" má malá vesnička "středisková"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Lukavec u Hořic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Podkrkonoší, kam má na pozvání Dominik </a:t>
            </a:r>
            <a:r>
              <a:rPr 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Feri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zavítat a poklepat na základní kámen </a:t>
            </a:r>
            <a:r>
              <a:rPr 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budoucich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rodinných domů z Arabské komunity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Zakrátko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zde vyroste na již legálně koupených parcelách občanů z Dubaje a Arabských Emirátů šest nových muslimských rodinných domů. A jistě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přibudou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i další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Místa je tu přece dost a za prachy se dá prodat i vlastní máma, ne ?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37" y="3806485"/>
            <a:ext cx="4330865" cy="28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4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481013"/>
            <a:ext cx="453548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434600"/>
            <a:ext cx="3888431" cy="58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3174"/>
            <a:ext cx="3600400" cy="56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8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25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277274" y="116632"/>
            <a:ext cx="8496944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cs-CZ" sz="2000" dirty="0" smtClean="0">
              <a:solidFill>
                <a:srgbClr val="FF0000"/>
              </a:solidFill>
              <a:latin typeface="PlasmaDripCE" pitchFamily="50" charset="0"/>
              <a:cs typeface="Consolas" panose="020B0609020204030204" pitchFamily="49" charset="0"/>
            </a:endParaRPr>
          </a:p>
          <a:p>
            <a:pPr algn="ctr"/>
            <a:r>
              <a:rPr lang="cs-CZ" sz="3200" dirty="0" smtClean="0">
                <a:solidFill>
                  <a:srgbClr val="FF0000"/>
                </a:solidFill>
                <a:latin typeface="PlasmaDripCE" pitchFamily="50" charset="0"/>
                <a:cs typeface="Consolas" panose="020B0609020204030204" pitchFamily="49" charset="0"/>
              </a:rPr>
              <a:t>Piráti </a:t>
            </a:r>
            <a:r>
              <a:rPr lang="cs-CZ" sz="3200" dirty="0">
                <a:solidFill>
                  <a:srgbClr val="FF0000"/>
                </a:solidFill>
                <a:latin typeface="PlasmaDripCE" pitchFamily="50" charset="0"/>
                <a:cs typeface="Consolas" panose="020B0609020204030204" pitchFamily="49" charset="0"/>
              </a:rPr>
              <a:t>chtějí odebrat řidičáky seniorům nad 70 roků !!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7274" y="1700808"/>
            <a:ext cx="8496944" cy="487825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Jak to tak vidím, </a:t>
            </a:r>
            <a:r>
              <a:rPr lang="cs-CZ" sz="2000" dirty="0" smtClean="0"/>
              <a:t>tak jmenované </a:t>
            </a:r>
            <a:r>
              <a:rPr lang="cs-CZ" sz="2000" dirty="0"/>
              <a:t>strany v bloku se vehementně snaží seniory vyšachovat z veřejného života a okleštit je na právech. Finančně, psychicky a zdravotně zdeptat. </a:t>
            </a:r>
            <a:r>
              <a:rPr lang="cs-CZ" sz="2000" u="sng" dirty="0"/>
              <a:t>Muže se stát, že prosadí, aby senioři nad 70 let, přišli o řidičák, protože ohrožují silniční provoz</a:t>
            </a:r>
            <a:r>
              <a:rPr lang="cs-CZ" sz="2000" dirty="0"/>
              <a:t>. </a:t>
            </a:r>
            <a:endParaRPr lang="cs-CZ" sz="2000" dirty="0" smtClean="0"/>
          </a:p>
          <a:p>
            <a:pPr algn="just"/>
            <a:endParaRPr lang="cs-CZ" sz="1100" dirty="0"/>
          </a:p>
          <a:p>
            <a:pPr algn="just"/>
            <a:r>
              <a:rPr lang="cs-CZ" sz="2000" dirty="0"/>
              <a:t>Je to logické, protože těm zazobaným příživníkům, kteří nikdy nemakali a jsou bohatí jen díky tomu, že mistrně vysávají státní peníze (naše peníze), prostě na silnicích vadíme. Senioři dodržují pravidla silničního provozu, jsou opatrní a rozvážní, jenže tihle </a:t>
            </a:r>
            <a:r>
              <a:rPr lang="cs-CZ" sz="2000" dirty="0" err="1"/>
              <a:t>zmetci</a:t>
            </a:r>
            <a:r>
              <a:rPr lang="cs-CZ" sz="2000" dirty="0"/>
              <a:t> by chtěli na dálnicích a rychlostních silnicích jezdit alespoň </a:t>
            </a:r>
            <a:r>
              <a:rPr lang="cs-CZ" sz="2000" dirty="0" smtClean="0"/>
              <a:t>150</a:t>
            </a:r>
            <a:r>
              <a:rPr lang="cs-CZ" sz="2000" dirty="0"/>
              <a:t> </a:t>
            </a:r>
            <a:r>
              <a:rPr lang="cs-CZ" sz="2000" dirty="0" smtClean="0"/>
              <a:t>km/hod.</a:t>
            </a:r>
          </a:p>
          <a:p>
            <a:pPr algn="just"/>
            <a:endParaRPr lang="cs-CZ" sz="1100" dirty="0"/>
          </a:p>
          <a:p>
            <a:pPr algn="just"/>
            <a:r>
              <a:rPr lang="cs-CZ" sz="2000" dirty="0"/>
              <a:t>Chtějí, aby senioři přišli o volební právo, aby senior po 70 měl nárok jen na tu nejzákladnější zdravotní péci. A takto to může plíživě pokračovat </a:t>
            </a:r>
            <a:r>
              <a:rPr lang="cs-CZ" sz="2000" dirty="0" smtClean="0"/>
              <a:t>dál a dál.. </a:t>
            </a:r>
            <a:r>
              <a:rPr lang="cs-CZ" sz="2000" dirty="0"/>
              <a:t>Nakonec v 70 budeš muset prodat byt či dům a vystěhovat se</a:t>
            </a:r>
            <a:r>
              <a:rPr lang="cs-CZ" dirty="0"/>
              <a:t> </a:t>
            </a:r>
            <a:r>
              <a:rPr lang="cs-CZ" sz="2000" dirty="0"/>
              <a:t>do důchodcovského koncentráku a tam čekat na smrt, aby mladí a chudí, ubozí migranti měli kde bydlet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2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26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257240" y="404664"/>
            <a:ext cx="8496944" cy="4716676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Můžou nám nakonec vzít důchod a místo něho vyfasujeme lístky na základní potraviny a nejnutnější věci na přežití a tím to hasne. Jediné právo, které ti zbude, bude dobrovolná nebo nedobrovolná eutanazie, aby jsi nepřekážel a uvolnil místo „ lepším“ a demokraticky smýšlejícím </a:t>
            </a:r>
            <a:r>
              <a:rPr lang="cs-CZ" sz="2000" dirty="0" smtClean="0"/>
              <a:t>zmetkům</a:t>
            </a:r>
            <a:r>
              <a:rPr lang="cs-CZ" sz="2000" dirty="0"/>
              <a:t> </a:t>
            </a:r>
            <a:r>
              <a:rPr lang="cs-CZ" sz="2000" dirty="0" smtClean="0"/>
              <a:t>v </a:t>
            </a:r>
            <a:r>
              <a:rPr lang="cs-CZ" sz="2000" dirty="0"/>
              <a:t>němčině je pro to pojmenování Übermensch – </a:t>
            </a:r>
            <a:r>
              <a:rPr lang="cs-CZ" sz="2000" dirty="0" smtClean="0"/>
              <a:t>nadčlověk, protože my staří, jsme </a:t>
            </a:r>
            <a:r>
              <a:rPr lang="cs-CZ" sz="2000" dirty="0"/>
              <a:t>se stali nežádoucím opotřebovaným odpadem. </a:t>
            </a:r>
          </a:p>
          <a:p>
            <a:pPr algn="just"/>
            <a:endParaRPr lang="cs-CZ" sz="1000" dirty="0"/>
          </a:p>
          <a:p>
            <a:pPr algn="just"/>
            <a:r>
              <a:rPr lang="cs-CZ" sz="2000" dirty="0"/>
              <a:t>Takový trochu lepší koncentrák. Sice to zní jako hodně přitažené, ale je to správné pojmenování, protože to co se děje kolem nás, začíná HODNĚ, ale HODNĚ smrdět fašismem a totalitou. A TU NAŠI RODIČE A SOUČASNÍ SENIOŘI ZAŽILI. Proto všechny strany, které jsou proti </a:t>
            </a:r>
            <a:r>
              <a:rPr lang="cs-CZ" sz="2000" dirty="0" err="1"/>
              <a:t>Babišovi</a:t>
            </a:r>
            <a:r>
              <a:rPr lang="cs-CZ" sz="2000" dirty="0"/>
              <a:t> a Zemanovi, se je snaží odstranit od vlády ! </a:t>
            </a:r>
          </a:p>
          <a:p>
            <a:pPr algn="just"/>
            <a:endParaRPr lang="cs-CZ" sz="1050" dirty="0" smtClean="0"/>
          </a:p>
          <a:p>
            <a:pPr algn="just"/>
            <a:r>
              <a:rPr lang="cs-CZ" sz="2000" b="1" dirty="0" smtClean="0">
                <a:solidFill>
                  <a:srgbClr val="FF0000"/>
                </a:solidFill>
              </a:rPr>
              <a:t>ONI </a:t>
            </a:r>
            <a:r>
              <a:rPr lang="cs-CZ" sz="2000" b="1" dirty="0">
                <a:solidFill>
                  <a:srgbClr val="FF0000"/>
                </a:solidFill>
              </a:rPr>
              <a:t>CHTĚJÍ NASTOLIT NOVOU TOTALITU – HLAVNĚ NENÁPADNĚ, aby se proti těm grázlům nezačalo protestovat a lidi je nechtěli z politického života vyšachovat. Myslím si, že se mnohým z nás toto téma hluboce dotýká ! </a:t>
            </a:r>
          </a:p>
        </p:txBody>
      </p:sp>
    </p:spTree>
    <p:extLst>
      <p:ext uri="{BB962C8B-B14F-4D97-AF65-F5344CB8AC3E}">
        <p14:creationId xmlns:p14="http://schemas.microsoft.com/office/powerpoint/2010/main" val="6606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318135"/>
            <a:ext cx="8496944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800" dirty="0" smtClean="0">
                <a:latin typeface="Georgia" panose="02040502050405020303" pitchFamily="18" charset="0"/>
              </a:rPr>
              <a:t>Na závěr můžeme s uspokojením konstatovat, že jste se </a:t>
            </a:r>
            <a:r>
              <a:rPr lang="cs-CZ" sz="2800" smtClean="0">
                <a:latin typeface="Georgia" panose="02040502050405020303" pitchFamily="18" charset="0"/>
              </a:rPr>
              <a:t>sami </a:t>
            </a:r>
            <a:r>
              <a:rPr lang="cs-CZ" sz="2800" smtClean="0">
                <a:latin typeface="Georgia" panose="02040502050405020303" pitchFamily="18" charset="0"/>
              </a:rPr>
              <a:t>přesvědčili </a:t>
            </a:r>
            <a:r>
              <a:rPr lang="cs-CZ" sz="2800" dirty="0" smtClean="0">
                <a:latin typeface="Georgia" panose="02040502050405020303" pitchFamily="18" charset="0"/>
              </a:rPr>
              <a:t>o tom, že prosazujeme pouze fungující </a:t>
            </a:r>
            <a:r>
              <a:rPr lang="cs-CZ" sz="2800" dirty="0">
                <a:latin typeface="Georgia" panose="02040502050405020303" pitchFamily="18" charset="0"/>
              </a:rPr>
              <a:t>moderní politiku založenou na využití technologií 21. století pro </a:t>
            </a:r>
            <a:r>
              <a:rPr lang="cs-CZ" sz="2800" dirty="0" smtClean="0">
                <a:latin typeface="Georgia" panose="02040502050405020303" pitchFamily="18" charset="0"/>
              </a:rPr>
              <a:t>otevřenou demokratickou </a:t>
            </a:r>
            <a:r>
              <a:rPr lang="cs-CZ" sz="2800" dirty="0">
                <a:latin typeface="Georgia" panose="02040502050405020303" pitchFamily="18" charset="0"/>
              </a:rPr>
              <a:t>společnost.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" y="2708920"/>
            <a:ext cx="2987642" cy="398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2708920"/>
            <a:ext cx="2880320" cy="39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1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95536" y="548679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600" b="1" dirty="0" smtClean="0"/>
              <a:t>Už jen ten rozporuplný název navozuje různé emoce. Toto pojmenování nemohl vymyslet normální soudný člověk. Slovo pirát bylo odedávna synonymem pro násilí všeho druhu a v nezbytných případech i k zabíjení.</a:t>
            </a:r>
          </a:p>
          <a:p>
            <a:pPr algn="just"/>
            <a:endParaRPr lang="cs-CZ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4055"/>
            <a:ext cx="2921318" cy="27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108" y="4056261"/>
            <a:ext cx="2160240" cy="236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5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" y="4293096"/>
            <a:ext cx="3111618" cy="20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548680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Zcela logicky vyslovená úvaha cizince: Jak moc dekadentní musí být společenství národa, které si zvolilo kulantně řečeno takovou divnou komunitu za svoje politické zástupce ? </a:t>
            </a:r>
            <a:endParaRPr lang="cs-CZ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29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24" y="3381159"/>
            <a:ext cx="2769800" cy="32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7392" y="3449827"/>
            <a:ext cx="2651231" cy="321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968629" y="5877272"/>
            <a:ext cx="839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2733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wer point  2020\Obrázky-01\Piráti Ivan Bartoš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001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2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wer point  2020\Obrázky-01\Piráti Ivan Bartoš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76250"/>
            <a:ext cx="7915275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2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wer point  2020\Obrázky-01\Piráti Ivan Bartoš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76250"/>
            <a:ext cx="5095875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4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ower point  2020\Obrázky-01\Piráti Ivan Bartoš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ower point  2020\Obrázky-01\Piráti Ivan Bartoš\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45549" cy="54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6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ower point  2020\Obrázky-01\Piráti Ivan Bartoš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" y="359115"/>
            <a:ext cx="914174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5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ower point  2020\Obrázky-01\Piráti Ivan Bartoš\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766763"/>
            <a:ext cx="52578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9495-C658-4809-94E9-DEA9D769489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1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962</Words>
  <Application>Microsoft Office PowerPoint</Application>
  <PresentationFormat>Předvádění na obrazovce (4:3)</PresentationFormat>
  <Paragraphs>64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oem</dc:creator>
  <cp:lastModifiedBy>oem</cp:lastModifiedBy>
  <cp:revision>137</cp:revision>
  <dcterms:created xsi:type="dcterms:W3CDTF">2020-01-11T09:49:54Z</dcterms:created>
  <dcterms:modified xsi:type="dcterms:W3CDTF">2020-05-04T14:37:00Z</dcterms:modified>
</cp:coreProperties>
</file>