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79" r:id="rId38"/>
    <p:sldId id="298" r:id="rId39"/>
    <p:sldId id="297" r:id="rId40"/>
    <p:sldId id="296" r:id="rId41"/>
    <p:sldId id="300" r:id="rId42"/>
    <p:sldId id="299" r:id="rId43"/>
    <p:sldId id="25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Dobrá rada nad zlato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 to také nezahazujte!</a:t>
            </a:r>
            <a:endParaRPr lang="cs-CZ" dirty="0"/>
          </a:p>
        </p:txBody>
      </p:sp>
      <p:pic>
        <p:nvPicPr>
          <p:cNvPr id="4" name="119 SUCHY &amp; SLITR - Skrho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" y="194635"/>
            <a:ext cx="9768730" cy="65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109295"/>
            <a:ext cx="7158143" cy="66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6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24" y="212521"/>
            <a:ext cx="7160409" cy="64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147346"/>
            <a:ext cx="8171341" cy="65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93" y="0"/>
            <a:ext cx="6729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07" y="37727"/>
            <a:ext cx="8663553" cy="67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7" y="107197"/>
            <a:ext cx="6634566" cy="66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0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80" y="123986"/>
            <a:ext cx="7885566" cy="65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4" y="357187"/>
            <a:ext cx="7637436" cy="63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" y="216976"/>
            <a:ext cx="9970389" cy="6641024"/>
          </a:xfrm>
        </p:spPr>
      </p:pic>
    </p:spTree>
    <p:extLst>
      <p:ext uri="{BB962C8B-B14F-4D97-AF65-F5344CB8AC3E}">
        <p14:creationId xmlns:p14="http://schemas.microsoft.com/office/powerpoint/2010/main" val="319784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92" y="82726"/>
            <a:ext cx="6631588" cy="67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98" y="230227"/>
            <a:ext cx="6728852" cy="64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0" y="0"/>
            <a:ext cx="10343793" cy="6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5" y="57498"/>
            <a:ext cx="7231693" cy="68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9" y="223863"/>
            <a:ext cx="8174404" cy="6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1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47" y="0"/>
            <a:ext cx="6782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6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9" y="119062"/>
            <a:ext cx="99250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47" y="0"/>
            <a:ext cx="6782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525"/>
            <a:ext cx="6858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8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0987"/>
            <a:ext cx="6096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2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30857"/>
            <a:ext cx="5300420" cy="67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9" y="0"/>
            <a:ext cx="5221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6" y="97725"/>
            <a:ext cx="7521552" cy="66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1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5" y="51059"/>
            <a:ext cx="6548813" cy="66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1" y="134446"/>
            <a:ext cx="9401703" cy="65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9" y="81904"/>
            <a:ext cx="7041261" cy="66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7" y="107197"/>
            <a:ext cx="6710766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1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2" y="128021"/>
            <a:ext cx="8327098" cy="65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97" y="14879"/>
            <a:ext cx="6575528" cy="67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17" y="247972"/>
            <a:ext cx="6311966" cy="64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295448"/>
            <a:ext cx="6578617" cy="64153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5912" y="5703376"/>
            <a:ext cx="497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Pouze pro ty, kterým není rady ani pomoci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676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39064"/>
            <a:ext cx="6757261" cy="66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11" y="71034"/>
            <a:ext cx="6168326" cy="67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22" y="83797"/>
            <a:ext cx="7074089" cy="66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8" y="0"/>
            <a:ext cx="962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49" y="76156"/>
            <a:ext cx="5796366" cy="67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89</TotalTime>
  <Words>18</Words>
  <Application>Microsoft Office PowerPoint</Application>
  <PresentationFormat>Širokoúhlá obrazovka</PresentationFormat>
  <Paragraphs>3</Paragraphs>
  <Slides>43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7" baseType="lpstr">
      <vt:lpstr>Rockwell</vt:lpstr>
      <vt:lpstr>Rockwell Condensed</vt:lpstr>
      <vt:lpstr>Wingdings</vt:lpstr>
      <vt:lpstr>Dřevo</vt:lpstr>
      <vt:lpstr>Dobrá rada nad zlato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Dobrá rada nad zlato</dc:title>
  <dc:creator>Admin</dc:creator>
  <cp:lastModifiedBy>Admin</cp:lastModifiedBy>
  <cp:revision>30</cp:revision>
  <dcterms:created xsi:type="dcterms:W3CDTF">2020-01-17T17:09:04Z</dcterms:created>
  <dcterms:modified xsi:type="dcterms:W3CDTF">2020-01-18T16:00:03Z</dcterms:modified>
</cp:coreProperties>
</file>