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60" r:id="rId5"/>
    <p:sldId id="265" r:id="rId6"/>
    <p:sldId id="257" r:id="rId7"/>
    <p:sldId id="266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 autoAdjust="0"/>
    <p:restoredTop sz="94660"/>
  </p:normalViewPr>
  <p:slideViewPr>
    <p:cSldViewPr>
      <p:cViewPr varScale="1">
        <p:scale>
          <a:sx n="68" d="100"/>
          <a:sy n="68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4537D-D019-437B-886E-EB72246C185A}" type="datetimeFigureOut">
              <a:rPr lang="cs-CZ" smtClean="0"/>
              <a:pPr/>
              <a:t>6. 10. 2016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CB4D9-2170-47A5-9A05-E029EAF594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G33010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76672"/>
            <a:ext cx="1905000" cy="1905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83568" y="2780928"/>
            <a:ext cx="43924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 Black" pitchFamily="34" charset="0"/>
              </a:rPr>
              <a:t>Erotika</a:t>
            </a:r>
          </a:p>
          <a:p>
            <a:r>
              <a:rPr lang="cs-CZ" sz="48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800" dirty="0" smtClean="0">
                <a:solidFill>
                  <a:srgbClr val="FF0000"/>
                </a:solidFill>
                <a:latin typeface="Arial Black" pitchFamily="34" charset="0"/>
              </a:rPr>
              <a:t> trochu  </a:t>
            </a:r>
          </a:p>
          <a:p>
            <a:r>
              <a:rPr lang="cs-CZ" sz="5400" dirty="0" smtClean="0">
                <a:solidFill>
                  <a:srgbClr val="FF0000"/>
                </a:solidFill>
                <a:latin typeface="Arial Black" pitchFamily="34" charset="0"/>
              </a:rPr>
              <a:t>    jinak</a:t>
            </a:r>
            <a:endParaRPr lang="cs-CZ" sz="4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074" name="Picture 2" descr="http://www.bestpage.cz/erotika/G40019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908720"/>
            <a:ext cx="2705100" cy="3905251"/>
          </a:xfrm>
          <a:prstGeom prst="rect">
            <a:avLst/>
          </a:prstGeom>
          <a:noFill/>
        </p:spPr>
      </p:pic>
      <p:pic>
        <p:nvPicPr>
          <p:cNvPr id="3076" name="Picture 4" descr="http://www.bestpage.cz/gif/G390073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229200"/>
            <a:ext cx="819150" cy="115252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39552" y="1556792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latin typeface="Monotype Corsiva" pitchFamily="66" charset="0"/>
              </a:rPr>
              <a:t> </a:t>
            </a:r>
            <a:r>
              <a:rPr lang="cs-CZ" sz="4000" b="1" dirty="0" smtClean="0">
                <a:latin typeface="Monotype Corsiva" pitchFamily="66" charset="0"/>
              </a:rPr>
              <a:t>Právě </a:t>
            </a:r>
            <a:r>
              <a:rPr lang="cs-CZ" sz="4000" b="1" dirty="0">
                <a:latin typeface="Monotype Corsiva" pitchFamily="66" charset="0"/>
              </a:rPr>
              <a:t>jdu k tobě a až tě navštívím, určitě skončíme v posteli. </a:t>
            </a:r>
            <a:r>
              <a:rPr lang="cs-CZ" sz="4000" dirty="0">
                <a:latin typeface="Monotype Corsiva" pitchFamily="66" charset="0"/>
              </a:rPr>
              <a:t> </a:t>
            </a:r>
          </a:p>
          <a:p>
            <a:r>
              <a:rPr lang="cs-CZ" sz="4000" dirty="0">
                <a:latin typeface="Monotype Corsiva" pitchFamily="66" charset="0"/>
              </a:rPr>
              <a:t> </a:t>
            </a:r>
            <a:r>
              <a:rPr lang="cs-CZ" sz="4000" b="1" dirty="0">
                <a:latin typeface="Monotype Corsiva" pitchFamily="66" charset="0"/>
              </a:rPr>
              <a:t>Ručím ti za to,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že </a:t>
            </a:r>
            <a:r>
              <a:rPr lang="cs-CZ" sz="4000" b="1" dirty="0">
                <a:latin typeface="Monotype Corsiva" pitchFamily="66" charset="0"/>
              </a:rPr>
              <a:t>se zpotíš z toho,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co </a:t>
            </a:r>
            <a:r>
              <a:rPr lang="cs-CZ" sz="4000" b="1" dirty="0">
                <a:latin typeface="Monotype Corsiva" pitchFamily="66" charset="0"/>
              </a:rPr>
              <a:t>s tebou budu dělat.</a:t>
            </a:r>
            <a:r>
              <a:rPr lang="cs-CZ" sz="4000" dirty="0">
                <a:latin typeface="Monotype Corsiva" pitchFamily="66" charset="0"/>
              </a:rPr>
              <a:t> </a:t>
            </a:r>
          </a:p>
          <a:p>
            <a:r>
              <a:rPr lang="cs-CZ" sz="4000" dirty="0">
                <a:solidFill>
                  <a:srgbClr val="FF0000"/>
                </a:solidFill>
                <a:latin typeface="Monotype Corsiva" pitchFamily="66" charset="0"/>
              </a:rPr>
              <a:t> 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552" y="4653136"/>
            <a:ext cx="477085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7200" b="1" dirty="0" smtClean="0">
                <a:solidFill>
                  <a:srgbClr val="FF0000"/>
                </a:solidFill>
                <a:latin typeface="Monotype Corsiva" pitchFamily="66" charset="0"/>
              </a:rPr>
              <a:t>Tvoje chřipka.</a:t>
            </a:r>
            <a:endParaRPr lang="cs-CZ" sz="7200" dirty="0"/>
          </a:p>
        </p:txBody>
      </p:sp>
      <p:pic>
        <p:nvPicPr>
          <p:cNvPr id="6" name="Obrázek 5" descr="l5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1988840"/>
            <a:ext cx="2808292" cy="3697585"/>
          </a:xfrm>
          <a:prstGeom prst="rect">
            <a:avLst/>
          </a:prstGeom>
        </p:spPr>
      </p:pic>
    </p:spTree>
  </p:cSld>
  <p:clrMapOvr>
    <a:masterClrMapping/>
  </p:clrMapOvr>
  <p:transition advTm="97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1905000" cy="19050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83568" y="2132856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4000" b="1" dirty="0">
                <a:latin typeface="Monotype Corsiva" pitchFamily="66" charset="0"/>
              </a:rPr>
              <a:t>Stáhni si kalhoty, </a:t>
            </a:r>
            <a:endParaRPr lang="pl-PL" sz="4000" b="1" dirty="0" smtClean="0">
              <a:latin typeface="Monotype Corsiva" pitchFamily="66" charset="0"/>
            </a:endParaRPr>
          </a:p>
          <a:p>
            <a:r>
              <a:rPr lang="pl-PL" sz="4000" b="1" dirty="0" smtClean="0">
                <a:latin typeface="Monotype Corsiva" pitchFamily="66" charset="0"/>
              </a:rPr>
              <a:t>sedni </a:t>
            </a:r>
            <a:r>
              <a:rPr lang="pl-PL" sz="4000" b="1" dirty="0">
                <a:latin typeface="Monotype Corsiva" pitchFamily="66" charset="0"/>
              </a:rPr>
              <a:t>si na mne </a:t>
            </a:r>
            <a:endParaRPr lang="pl-PL" sz="4000" b="1" dirty="0" smtClean="0">
              <a:latin typeface="Monotype Corsiva" pitchFamily="66" charset="0"/>
            </a:endParaRPr>
          </a:p>
          <a:p>
            <a:r>
              <a:rPr lang="pl-PL" sz="4000" b="1" dirty="0" smtClean="0">
                <a:latin typeface="Monotype Corsiva" pitchFamily="66" charset="0"/>
              </a:rPr>
              <a:t>a </a:t>
            </a:r>
            <a:r>
              <a:rPr lang="pl-PL" sz="4000" b="1" dirty="0">
                <a:latin typeface="Monotype Corsiva" pitchFamily="66" charset="0"/>
              </a:rPr>
              <a:t>vychutnej si to</a:t>
            </a:r>
            <a:r>
              <a:rPr lang="pl-PL" sz="4000" b="1" dirty="0" smtClean="0">
                <a:latin typeface="Monotype Corsiva" pitchFamily="66" charset="0"/>
              </a:rPr>
              <a:t>,</a:t>
            </a:r>
          </a:p>
          <a:p>
            <a:r>
              <a:rPr lang="pl-PL" sz="4000" b="1" dirty="0" smtClean="0">
                <a:latin typeface="Monotype Corsiva" pitchFamily="66" charset="0"/>
              </a:rPr>
              <a:t> </a:t>
            </a:r>
            <a:r>
              <a:rPr lang="pl-PL" sz="4000" b="1" dirty="0">
                <a:latin typeface="Monotype Corsiva" pitchFamily="66" charset="0"/>
              </a:rPr>
              <a:t>jak to jen jde. </a:t>
            </a:r>
            <a:endParaRPr lang="pl-PL" sz="4000" dirty="0">
              <a:latin typeface="Monotype Corsiva" pitchFamily="66" charset="0"/>
            </a:endParaRPr>
          </a:p>
          <a:p>
            <a:r>
              <a:rPr lang="pl-PL" sz="4000" dirty="0">
                <a:latin typeface="Monotype Corsiva" pitchFamily="66" charset="0"/>
              </a:rPr>
              <a:t> </a:t>
            </a:r>
          </a:p>
        </p:txBody>
      </p:sp>
      <p:sp>
        <p:nvSpPr>
          <p:cNvPr id="4" name="Obdélník 3"/>
          <p:cNvSpPr/>
          <p:nvPr/>
        </p:nvSpPr>
        <p:spPr>
          <a:xfrm>
            <a:off x="971600" y="5229200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7200" b="1" dirty="0" smtClean="0">
                <a:solidFill>
                  <a:srgbClr val="FF0000"/>
                </a:solidFill>
                <a:latin typeface="Monotype Corsiva" pitchFamily="66" charset="0"/>
              </a:rPr>
              <a:t>Tvoje </a:t>
            </a:r>
            <a:r>
              <a:rPr lang="pl-PL" sz="7200" b="1" dirty="0" smtClean="0">
                <a:solidFill>
                  <a:srgbClr val="FF0000"/>
                </a:solidFill>
                <a:latin typeface="Monotype Corsiva" pitchFamily="66" charset="0"/>
              </a:rPr>
              <a:t> WC</a:t>
            </a:r>
            <a:r>
              <a:rPr lang="pl-PL" sz="7200" b="1" dirty="0" smtClean="0">
                <a:solidFill>
                  <a:srgbClr val="FF0000"/>
                </a:solidFill>
                <a:latin typeface="Monotype Corsiva" pitchFamily="66" charset="0"/>
              </a:rPr>
              <a:t>.</a:t>
            </a:r>
            <a:r>
              <a:rPr lang="pl-PL" sz="7200" dirty="0" smtClean="0">
                <a:solidFill>
                  <a:srgbClr val="FF0000"/>
                </a:solidFill>
                <a:latin typeface="Monotype Corsiva" pitchFamily="66" charset="0"/>
              </a:rPr>
              <a:t>   </a:t>
            </a:r>
            <a:endParaRPr lang="pl-PL" sz="7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5" name="Obrázek 4" descr="4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484784"/>
            <a:ext cx="3810000" cy="4476750"/>
          </a:xfrm>
          <a:prstGeom prst="rect">
            <a:avLst/>
          </a:prstGeom>
        </p:spPr>
      </p:pic>
    </p:spTree>
  </p:cSld>
  <p:clrMapOvr>
    <a:masterClrMapping/>
  </p:clrMapOvr>
  <p:transition advTm="82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1905000" cy="1905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3528" y="1916832"/>
            <a:ext cx="77768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 </a:t>
            </a:r>
            <a:r>
              <a:rPr lang="cs-CZ" sz="4000" b="1" dirty="0">
                <a:latin typeface="Monotype Corsiva" pitchFamily="66" charset="0"/>
              </a:rPr>
              <a:t>Nemám tě ráda,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protože </a:t>
            </a:r>
            <a:r>
              <a:rPr lang="cs-CZ" sz="4000" b="1" dirty="0">
                <a:latin typeface="Monotype Corsiva" pitchFamily="66" charset="0"/>
              </a:rPr>
              <a:t>mne stále mlátíš,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osaháváš </a:t>
            </a:r>
            <a:r>
              <a:rPr lang="cs-CZ" sz="4000" b="1" dirty="0">
                <a:latin typeface="Monotype Corsiva" pitchFamily="66" charset="0"/>
              </a:rPr>
              <a:t>mě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a </a:t>
            </a:r>
            <a:r>
              <a:rPr lang="cs-CZ" sz="4000" b="1" dirty="0">
                <a:latin typeface="Monotype Corsiva" pitchFamily="66" charset="0"/>
              </a:rPr>
              <a:t>já jsem potom celá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špinavá </a:t>
            </a:r>
            <a:r>
              <a:rPr lang="cs-CZ" sz="4000" b="1" dirty="0">
                <a:latin typeface="Monotype Corsiva" pitchFamily="66" charset="0"/>
              </a:rPr>
              <a:t>a osahaná</a:t>
            </a:r>
            <a:r>
              <a:rPr lang="cs-CZ" sz="4000" b="1" dirty="0" smtClean="0">
                <a:latin typeface="Monotype Corsiva" pitchFamily="66" charset="0"/>
              </a:rPr>
              <a:t>!!!</a:t>
            </a:r>
            <a:endParaRPr lang="cs-CZ" sz="4000" dirty="0">
              <a:latin typeface="Monotype Corsiva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55576" y="5373216"/>
            <a:ext cx="56573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7200" b="1" dirty="0" smtClean="0">
                <a:solidFill>
                  <a:srgbClr val="FF0000"/>
                </a:solidFill>
                <a:latin typeface="Monotype Corsiva" pitchFamily="66" charset="0"/>
              </a:rPr>
              <a:t>Tvoje </a:t>
            </a:r>
            <a:r>
              <a:rPr lang="cs-CZ" sz="7200" b="1" dirty="0" smtClean="0">
                <a:solidFill>
                  <a:srgbClr val="FF0000"/>
                </a:solidFill>
                <a:latin typeface="Monotype Corsiva" pitchFamily="66" charset="0"/>
              </a:rPr>
              <a:t>klávesnice</a:t>
            </a:r>
            <a:endParaRPr lang="cs-CZ" sz="7200" dirty="0">
              <a:latin typeface="Monotype Corsiva" pitchFamily="66" charset="0"/>
            </a:endParaRPr>
          </a:p>
        </p:txBody>
      </p:sp>
      <p:pic>
        <p:nvPicPr>
          <p:cNvPr id="6" name="Obrázek 5" descr="klavr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348880"/>
            <a:ext cx="2630330" cy="2304256"/>
          </a:xfrm>
          <a:prstGeom prst="rect">
            <a:avLst/>
          </a:prstGeom>
        </p:spPr>
      </p:pic>
    </p:spTree>
  </p:cSld>
  <p:clrMapOvr>
    <a:masterClrMapping/>
  </p:clrMapOvr>
  <p:transition advTm="8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0"/>
            <a:ext cx="1905000" cy="1905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1268760"/>
            <a:ext cx="77768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latin typeface="Monotype Corsiva" pitchFamily="66" charset="0"/>
              </a:rPr>
              <a:t> </a:t>
            </a:r>
            <a:r>
              <a:rPr lang="cs-CZ" sz="4000" b="1" dirty="0">
                <a:latin typeface="Monotype Corsiva" pitchFamily="66" charset="0"/>
              </a:rPr>
              <a:t>Když do mne vniká hlouběji a </a:t>
            </a:r>
            <a:r>
              <a:rPr lang="cs-CZ" sz="4000" b="1" dirty="0" smtClean="0">
                <a:latin typeface="Monotype Corsiva" pitchFamily="66" charset="0"/>
              </a:rPr>
              <a:t>hlouběji,</a:t>
            </a:r>
          </a:p>
          <a:p>
            <a:r>
              <a:rPr lang="cs-CZ" sz="4000" b="1" dirty="0" smtClean="0">
                <a:latin typeface="Monotype Corsiva" pitchFamily="66" charset="0"/>
              </a:rPr>
              <a:t>chce </a:t>
            </a:r>
            <a:r>
              <a:rPr lang="cs-CZ" sz="4000" b="1" dirty="0">
                <a:latin typeface="Monotype Corsiva" pitchFamily="66" charset="0"/>
              </a:rPr>
              <a:t>se mi křičet. 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Když </a:t>
            </a:r>
            <a:r>
              <a:rPr lang="cs-CZ" sz="4000" b="1" dirty="0">
                <a:latin typeface="Monotype Corsiva" pitchFamily="66" charset="0"/>
              </a:rPr>
              <a:t>to do mě už stříká</a:t>
            </a:r>
            <a:r>
              <a:rPr lang="cs-CZ" sz="4000" b="1" dirty="0" smtClean="0">
                <a:latin typeface="Monotype Corsiva" pitchFamily="66" charset="0"/>
              </a:rPr>
              <a:t>,</a:t>
            </a:r>
          </a:p>
          <a:p>
            <a:r>
              <a:rPr lang="cs-CZ" sz="4000" b="1" dirty="0" smtClean="0">
                <a:latin typeface="Monotype Corsiva" pitchFamily="66" charset="0"/>
              </a:rPr>
              <a:t>myslím</a:t>
            </a:r>
            <a:r>
              <a:rPr lang="cs-CZ" sz="4000" b="1" dirty="0">
                <a:latin typeface="Monotype Corsiva" pitchFamily="66" charset="0"/>
              </a:rPr>
              <a:t>, že omdlím.</a:t>
            </a:r>
            <a:r>
              <a:rPr lang="cs-CZ" sz="4000" dirty="0">
                <a:latin typeface="Monotype Corsiva" pitchFamily="66" charset="0"/>
              </a:rPr>
              <a:t> </a:t>
            </a:r>
          </a:p>
          <a:p>
            <a:r>
              <a:rPr lang="cs-CZ" sz="4000" dirty="0">
                <a:latin typeface="Monotype Corsiva" pitchFamily="66" charset="0"/>
              </a:rPr>
              <a:t> </a:t>
            </a:r>
            <a:r>
              <a:rPr lang="cs-CZ" sz="4000" b="1" dirty="0">
                <a:latin typeface="Monotype Corsiva" pitchFamily="66" charset="0"/>
              </a:rPr>
              <a:t>Když je venku, je to slast!</a:t>
            </a:r>
            <a:endParaRPr lang="cs-CZ" sz="4000" dirty="0">
              <a:latin typeface="Monotype Corsiva" pitchFamily="66" charset="0"/>
            </a:endParaRPr>
          </a:p>
          <a:p>
            <a:r>
              <a:rPr lang="cs-CZ" sz="4000" dirty="0">
                <a:solidFill>
                  <a:srgbClr val="FF0000"/>
                </a:solidFill>
                <a:latin typeface="Monotype Corsiva" pitchFamily="66" charset="0"/>
              </a:rPr>
              <a:t>  </a:t>
            </a:r>
          </a:p>
          <a:p>
            <a:r>
              <a:rPr lang="cs-CZ" dirty="0"/>
              <a:t> 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5157192"/>
            <a:ext cx="77460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Monotype Corsiva" pitchFamily="66" charset="0"/>
              </a:rPr>
              <a:t>Jó, injekce už jsou takové...</a:t>
            </a:r>
            <a:r>
              <a:rPr lang="cs-CZ" sz="6000" dirty="0" smtClean="0">
                <a:solidFill>
                  <a:srgbClr val="FF0000"/>
                </a:solidFill>
                <a:latin typeface="Monotype Corsiva" pitchFamily="66" charset="0"/>
              </a:rPr>
              <a:t> </a:t>
            </a:r>
            <a:endParaRPr lang="cs-CZ" sz="6000" dirty="0"/>
          </a:p>
        </p:txBody>
      </p:sp>
      <p:pic>
        <p:nvPicPr>
          <p:cNvPr id="6" name="Obrázek 5" descr="injek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95148">
            <a:off x="6604753" y="948256"/>
            <a:ext cx="1172631" cy="3819718"/>
          </a:xfrm>
          <a:prstGeom prst="rect">
            <a:avLst/>
          </a:prstGeom>
        </p:spPr>
      </p:pic>
    </p:spTree>
  </p:cSld>
  <p:clrMapOvr>
    <a:masterClrMapping/>
  </p:clrMapOvr>
  <p:transition advTm="112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0"/>
            <a:ext cx="1905000" cy="1905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3528" y="1700808"/>
            <a:ext cx="8820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latin typeface="Monotype Corsiva" pitchFamily="66" charset="0"/>
              </a:rPr>
              <a:t>Svlékneš si šaty a lehce mě pohladíš.</a:t>
            </a:r>
            <a:br>
              <a:rPr lang="cs-CZ" sz="4000" b="1" dirty="0">
                <a:latin typeface="Monotype Corsiva" pitchFamily="66" charset="0"/>
              </a:rPr>
            </a:br>
            <a:r>
              <a:rPr lang="cs-CZ" sz="4000" b="1" dirty="0">
                <a:latin typeface="Monotype Corsiva" pitchFamily="66" charset="0"/>
              </a:rPr>
              <a:t>Lehneš si </a:t>
            </a:r>
            <a:r>
              <a:rPr lang="cs-CZ" sz="4000" b="1" dirty="0" smtClean="0">
                <a:latin typeface="Monotype Corsiva" pitchFamily="66" charset="0"/>
              </a:rPr>
              <a:t>a </a:t>
            </a:r>
            <a:r>
              <a:rPr lang="cs-CZ" sz="4000" b="1" dirty="0">
                <a:latin typeface="Monotype Corsiva" pitchFamily="66" charset="0"/>
              </a:rPr>
              <a:t>po zádech ti přeběhne mráz...</a:t>
            </a:r>
            <a:br>
              <a:rPr lang="cs-CZ" sz="4000" b="1" dirty="0">
                <a:latin typeface="Monotype Corsiva" pitchFamily="66" charset="0"/>
              </a:rPr>
            </a:br>
            <a:r>
              <a:rPr lang="cs-CZ" sz="4000" b="1" dirty="0">
                <a:latin typeface="Monotype Corsiva" pitchFamily="66" charset="0"/>
              </a:rPr>
              <a:t>Potom se oddáme slasti a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společně </a:t>
            </a:r>
            <a:r>
              <a:rPr lang="cs-CZ" sz="4000" b="1" dirty="0">
                <a:latin typeface="Monotype Corsiva" pitchFamily="66" charset="0"/>
              </a:rPr>
              <a:t>nás zaplaví </a:t>
            </a:r>
            <a:r>
              <a:rPr lang="cs-CZ" sz="4000" b="1" dirty="0" smtClean="0">
                <a:latin typeface="Monotype Corsiva" pitchFamily="66" charset="0"/>
              </a:rPr>
              <a:t> vlna </a:t>
            </a:r>
            <a:r>
              <a:rPr lang="cs-CZ" sz="4000" b="1" dirty="0">
                <a:latin typeface="Monotype Corsiva" pitchFamily="66" charset="0"/>
              </a:rPr>
              <a:t>tepla.</a:t>
            </a:r>
            <a:br>
              <a:rPr lang="cs-CZ" sz="4000" b="1" dirty="0">
                <a:latin typeface="Monotype Corsiva" pitchFamily="66" charset="0"/>
              </a:rPr>
            </a:br>
            <a:r>
              <a:rPr lang="cs-CZ" sz="4000" b="1" dirty="0">
                <a:latin typeface="Monotype Corsiva" pitchFamily="66" charset="0"/>
              </a:rPr>
              <a:t>Miluji tě... 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dirty="0">
                <a:solidFill>
                  <a:srgbClr val="FF0000"/>
                </a:solidFill>
                <a:latin typeface="Monotype Corsiva" pitchFamily="66" charset="0"/>
              </a:rPr>
              <a:t> 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5157192"/>
            <a:ext cx="364394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Monotype Corsiva" pitchFamily="66" charset="0"/>
              </a:rPr>
              <a:t>Tvoje vana.</a:t>
            </a:r>
            <a:endParaRPr lang="cs-CZ" sz="6600" dirty="0"/>
          </a:p>
        </p:txBody>
      </p:sp>
      <p:pic>
        <p:nvPicPr>
          <p:cNvPr id="5" name="Obrázek 4" descr="w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3212976"/>
            <a:ext cx="3588990" cy="2871192"/>
          </a:xfrm>
          <a:prstGeom prst="rect">
            <a:avLst/>
          </a:prstGeom>
        </p:spPr>
      </p:pic>
      <p:pic>
        <p:nvPicPr>
          <p:cNvPr id="6" name="Obrázek 5" descr="w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429000"/>
            <a:ext cx="1047750" cy="1428750"/>
          </a:xfrm>
          <a:prstGeom prst="rect">
            <a:avLst/>
          </a:prstGeom>
        </p:spPr>
      </p:pic>
    </p:spTree>
  </p:cSld>
  <p:clrMapOvr>
    <a:masterClrMapping/>
  </p:clrMapOvr>
  <p:transition advTm="12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5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1905000" cy="1905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5536" y="1340768"/>
            <a:ext cx="68407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latin typeface="Monotype Corsiva" pitchFamily="66" charset="0"/>
              </a:rPr>
              <a:t>Bylo to poprvé.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Slíbil</a:t>
            </a:r>
            <a:r>
              <a:rPr lang="cs-CZ" sz="4000" b="1" dirty="0">
                <a:latin typeface="Monotype Corsiva" pitchFamily="66" charset="0"/>
              </a:rPr>
              <a:t>, že bude něžný,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ale </a:t>
            </a:r>
            <a:r>
              <a:rPr lang="cs-CZ" sz="4000" b="1" dirty="0">
                <a:latin typeface="Monotype Corsiva" pitchFamily="66" charset="0"/>
              </a:rPr>
              <a:t>bolelo to. </a:t>
            </a:r>
            <a:r>
              <a:rPr lang="cs-CZ" sz="4000" dirty="0">
                <a:latin typeface="Monotype Corsiva" pitchFamily="66" charset="0"/>
              </a:rPr>
              <a:t/>
            </a:r>
            <a:br>
              <a:rPr lang="cs-CZ" sz="4000" dirty="0">
                <a:latin typeface="Monotype Corsiva" pitchFamily="66" charset="0"/>
              </a:rPr>
            </a:br>
            <a:r>
              <a:rPr lang="cs-CZ" sz="4000" b="1" dirty="0">
                <a:latin typeface="Monotype Corsiva" pitchFamily="66" charset="0"/>
              </a:rPr>
              <a:t>Když jsem uviděla krev,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vykřikla </a:t>
            </a:r>
            <a:r>
              <a:rPr lang="cs-CZ" sz="4000" b="1" dirty="0">
                <a:latin typeface="Monotype Corsiva" pitchFamily="66" charset="0"/>
              </a:rPr>
              <a:t>jsem.</a:t>
            </a:r>
            <a:r>
              <a:rPr lang="cs-CZ" sz="4000" dirty="0">
                <a:latin typeface="Monotype Corsiva" pitchFamily="66" charset="0"/>
              </a:rPr>
              <a:t> </a:t>
            </a:r>
          </a:p>
          <a:p>
            <a:r>
              <a:rPr lang="cs-CZ" sz="4000" b="1" dirty="0">
                <a:latin typeface="Monotype Corsiva" pitchFamily="66" charset="0"/>
              </a:rPr>
              <a:t>Vytáhl  </a:t>
            </a:r>
            <a:r>
              <a:rPr lang="cs-CZ" sz="4000" b="1" dirty="0" smtClean="0">
                <a:latin typeface="Monotype Corsiva" pitchFamily="66" charset="0"/>
              </a:rPr>
              <a:t>jsi ho </a:t>
            </a:r>
            <a:r>
              <a:rPr lang="cs-CZ" sz="4000" b="1" dirty="0">
                <a:latin typeface="Monotype Corsiva" pitchFamily="66" charset="0"/>
              </a:rPr>
              <a:t>a </a:t>
            </a:r>
            <a:r>
              <a:rPr lang="cs-CZ" sz="4000" b="1" dirty="0" smtClean="0">
                <a:latin typeface="Monotype Corsiva" pitchFamily="66" charset="0"/>
              </a:rPr>
              <a:t>ukázal. </a:t>
            </a:r>
            <a:endParaRPr lang="cs-CZ" sz="4000" b="1" dirty="0" smtClean="0">
              <a:latin typeface="Monotype Corsiva" pitchFamily="66" charset="0"/>
            </a:endParaRPr>
          </a:p>
          <a:p>
            <a:r>
              <a:rPr lang="cs-CZ" sz="4000" b="1" dirty="0" smtClean="0">
                <a:latin typeface="Monotype Corsiva" pitchFamily="66" charset="0"/>
              </a:rPr>
              <a:t>Byl </a:t>
            </a:r>
            <a:r>
              <a:rPr lang="cs-CZ" sz="4000" b="1" dirty="0">
                <a:latin typeface="Monotype Corsiva" pitchFamily="66" charset="0"/>
              </a:rPr>
              <a:t>veliký</a:t>
            </a:r>
            <a:r>
              <a:rPr lang="cs-CZ" sz="4000" dirty="0">
                <a:latin typeface="Monotype Corsiva" pitchFamily="66" charset="0"/>
              </a:rPr>
              <a:t> 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5445224"/>
            <a:ext cx="798167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Monotype Corsiva" pitchFamily="66" charset="0"/>
              </a:rPr>
              <a:t>Můj první vytržený zub!</a:t>
            </a:r>
            <a:r>
              <a:rPr lang="cs-CZ" sz="6600" dirty="0" smtClean="0">
                <a:solidFill>
                  <a:srgbClr val="FF0000"/>
                </a:solidFill>
                <a:latin typeface="Monotype Corsiva" pitchFamily="66" charset="0"/>
              </a:rPr>
              <a:t>  </a:t>
            </a:r>
            <a:endParaRPr lang="cs-CZ" sz="6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5" name="Obrázek 4" descr="zub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1196752"/>
            <a:ext cx="3192388" cy="3990485"/>
          </a:xfrm>
          <a:prstGeom prst="rect">
            <a:avLst/>
          </a:prstGeom>
        </p:spPr>
      </p:pic>
    </p:spTree>
  </p:cSld>
  <p:clrMapOvr>
    <a:masterClrMapping/>
  </p:clrMapOvr>
  <p:transition advTm="129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9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900"/>
                            </p:stCondLst>
                            <p:childTnLst>
                              <p:par>
                                <p:cTn id="17" presetID="5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C -0.001 0.0333  0.06 0.06261  0.137 0.06394  C 0.198 0.0666  0.248 0.05062  0.249 0.03064  C 0.249 0.01066  0.2 -0.00799  0.138 -0.00932  C 0.107 -0.00932  0.079 -0.00666  0.059 0  C 0.03 0.00932  0.013 0.02398  0.013 0.0413  C 0.013 0.05062  0.018 0.05994  0.027 0.06794  C 0.048 0.08525  0.089 0.09724  0.136 0.09858  C 0.191 0.10124  0.236 0.08659  0.236 0.06927  C 0.237 0.05062  0.192 0.03463  0.137 0.03197  C 0.109 0.03197  0.084 0.03463  0.065 0.03996  C 0.04 0.04929  0.024 0.06394  0.024 0.07859  C 0.024 0.08659  0.029 0.09458  0.037 0.10257  C 0.056 0.11722  0.092 0.12921  0.135 0.13055  C 0.185 0.13188  0.225 0.11856  0.225 0.10257  C 0.226 0.08659  0.186 0.07193  0.136 0.0706  C 0.111 0.06927  0.088 0.07193  0.071 0.07726  C 0.048 0.08525  0.035 0.09724  0.035 0.1119  C 0.035 0.11856  0.039 0.12655  0.046 0.13321  C 0.063 0.14653  0.096 0.15719  0.134 0.15852  C 0.179 0.15852  0.215 0.14786  0.215 0.13321  C 0.215 0.11856  0.18 0.10524  0.135 0.1039  C 0.113 0.1039  0.092 0.10657  0.077 0.11056  C 0.056 0.11722  0.044 0.12921  0.043 0.1412  C 0.043 0.14786  0.048 0.15452  0.054 0.15985  C 0.069 0.17317  0.099 0.1825  0.133 0.1825  C 0.173 0.18383  0.206 0.17451  0.206 0.16118  C 0.207 0.14786  0.174 0.13587  0.134 0.13454  C 0.114 0.13454  0.095 0.13587  0.082 0.1412  C 0.063 0.14653  0.052 0.15719  0.052 0.16784  C 0.052 0.17451  0.055 0.17983  0.061 0.18516  C 0.075 0.19715  0.101 0.20514  0.132 0.20648  C 0.169 0.20648  0.198 0.19848  0.198 0.18649  C 0.199 0.17451  0.17 0.16385  0.133 0.16252  C 0.115 0.16252  0.099 0.16385  0.087 0.16784  C 0.07 0.17317  0.06 0.1825  0.06 0.19315  C 0.06 0.19848  0.063 0.20248  0.068 0.20781  C 0.08 0.21846  0.104 0.22512  0.132 0.22646  C 0.165 0.22779  0.191 0.2198  0.191 0.20781  C 0.191 0.19848  0.166 0.18783  0.133 0.18783  C 0.116 0.18649  0.101 0.18916  0.09 0.19182  C 0.075 0.19715  0.066 0.20514  0.066 0.21447  C 0.066 0.2198  0.069 0.22379  0.074 0.22779  C 0.085 0.23711  0.107 0.24377  0.131 0.24511  C 0.161 0.24644  0.185 0.23845  0.185 0.22912  C 0.185 0.21846  0.161 0.21047  0.132 0.20914  C 0.118 0.20914  0.104 0.21047  0.094 0.21447  C 0.08 0.21846  0.072 0.22512  0.072 0.23445  C 0.072 0.23845  0.075 0.24244  0.079 0.24644  C 0.089 0.25443  0.108 0.26109  0.131 0.26109  C 0.157 0.26242  0.179 0.25576  0.179 0.24644  C 0.179 0.23845  0.158 0.23045  0.131 0.23045  C 0.119 0.22912  0.106 0.23045  0.097 0.23312  C 0.085 0.23845  0.078 0.24511  0.078 0.25177  C 0.078 0.25576  0.08 0.25976  0.084 0.26242  C 0.093 0.27042  0.11 0.27574  0.131 0.27708  C 0.155 0.27708  0.174 0.27042  0.174 0.26376  C 0.174 0.25576  0.155 0.24777  0.131 0.24777  C 0.119 0.24777  0.108 0.2491  0.101 0.25177  C 0.089 0.25443  0.083 0.26109  0.083 0.26775  C 0.083 0.27042  0.085 0.27441  0.088 0.27708  C 0.096 0.28507  0.112 0.28907  0.13 0.2904  C 0.152 0.2904  0.169 0.28507  0.169 0.27841  C 0.169 0.27042  0.152 0.26509  0.131 0.26376  C 0.12 0.26376  0.11 0.26509  0.103 0.26775  C 0.093 0.27042  0.087 0.27574  0.087 0.28241  C 0.087 0.28507  0.089 0.28773  0.092 0.2904  E" pathEditMode="relative" ptsTypes="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G330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1905000" cy="1905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83568" y="2132856"/>
            <a:ext cx="68762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4000" b="1" dirty="0">
                <a:solidFill>
                  <a:prstClr val="black"/>
                </a:solidFill>
                <a:latin typeface="Monotype Corsiva" pitchFamily="66" charset="0"/>
              </a:rPr>
              <a:t>Koupeme se spolu ve vaně, jsme spoutáni nekonečnou vášní,</a:t>
            </a:r>
            <a:endParaRPr lang="cs-CZ" sz="4000" dirty="0">
              <a:solidFill>
                <a:prstClr val="black"/>
              </a:solidFill>
              <a:latin typeface="Monotype Corsiva" pitchFamily="66" charset="0"/>
            </a:endParaRPr>
          </a:p>
          <a:p>
            <a:pPr lvl="0"/>
            <a:r>
              <a:rPr lang="cs-CZ" sz="4000" b="1" dirty="0">
                <a:solidFill>
                  <a:prstClr val="black"/>
                </a:solidFill>
                <a:latin typeface="Monotype Corsiva" pitchFamily="66" charset="0"/>
              </a:rPr>
              <a:t>těla máme krásně </a:t>
            </a:r>
            <a:r>
              <a:rPr lang="cs-CZ" sz="4000" b="1" dirty="0" smtClean="0">
                <a:solidFill>
                  <a:prstClr val="black"/>
                </a:solidFill>
                <a:latin typeface="Monotype Corsiva" pitchFamily="66" charset="0"/>
              </a:rPr>
              <a:t>mokrá a </a:t>
            </a:r>
            <a:r>
              <a:rPr lang="cs-CZ" sz="4000" b="1" dirty="0">
                <a:solidFill>
                  <a:prstClr val="black"/>
                </a:solidFill>
                <a:latin typeface="Monotype Corsiva" pitchFamily="66" charset="0"/>
              </a:rPr>
              <a:t>děláme spolu věci chutňoučké... </a:t>
            </a:r>
            <a:endParaRPr lang="cs-CZ" sz="4000" dirty="0">
              <a:solidFill>
                <a:prstClr val="black"/>
              </a:solidFill>
              <a:latin typeface="Monotype Corsiva" pitchFamily="66" charset="0"/>
            </a:endParaRPr>
          </a:p>
        </p:txBody>
      </p:sp>
      <p:pic>
        <p:nvPicPr>
          <p:cNvPr id="6" name="Obrázek 5" descr="myc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2708920"/>
            <a:ext cx="2448272" cy="260128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 rot="10800000" flipV="1">
            <a:off x="899592" y="5347374"/>
            <a:ext cx="727280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6600" b="1" dirty="0" smtClean="0">
                <a:solidFill>
                  <a:srgbClr val="FF0000"/>
                </a:solidFill>
                <a:latin typeface="Monotype Corsiva" pitchFamily="66" charset="0"/>
              </a:rPr>
              <a:t>Tvoje mycí </a:t>
            </a:r>
            <a:r>
              <a:rPr lang="cs-CZ" sz="6600" b="1" dirty="0" smtClean="0">
                <a:solidFill>
                  <a:srgbClr val="FF0000"/>
                </a:solidFill>
                <a:latin typeface="Monotype Corsiva" pitchFamily="66" charset="0"/>
              </a:rPr>
              <a:t>houba</a:t>
            </a:r>
            <a:r>
              <a:rPr lang="cs-CZ" sz="6600" dirty="0" smtClean="0">
                <a:solidFill>
                  <a:prstClr val="black"/>
                </a:solidFill>
                <a:latin typeface="Monotype Corsiva" pitchFamily="66" charset="0"/>
              </a:rPr>
              <a:t>  </a:t>
            </a:r>
            <a:endParaRPr lang="cs-CZ" sz="6600" dirty="0"/>
          </a:p>
        </p:txBody>
      </p:sp>
    </p:spTree>
  </p:cSld>
  <p:clrMapOvr>
    <a:masterClrMapping/>
  </p:clrMapOvr>
  <p:transition advTm="101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93</Words>
  <Application>Microsoft Office PowerPoint</Application>
  <PresentationFormat>Předvádění na obrazovce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tuha</dc:creator>
  <cp:lastModifiedBy>tuha</cp:lastModifiedBy>
  <cp:revision>28</cp:revision>
  <dcterms:created xsi:type="dcterms:W3CDTF">2016-09-21T09:30:02Z</dcterms:created>
  <dcterms:modified xsi:type="dcterms:W3CDTF">2016-10-06T10:12:19Z</dcterms:modified>
</cp:coreProperties>
</file>