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46" r:id="rId2"/>
    <p:sldId id="326" r:id="rId3"/>
    <p:sldId id="317" r:id="rId4"/>
    <p:sldId id="345" r:id="rId5"/>
    <p:sldId id="319" r:id="rId6"/>
    <p:sldId id="321" r:id="rId7"/>
    <p:sldId id="322" r:id="rId8"/>
    <p:sldId id="323" r:id="rId9"/>
    <p:sldId id="325" r:id="rId10"/>
    <p:sldId id="327" r:id="rId11"/>
    <p:sldId id="328" r:id="rId12"/>
    <p:sldId id="329" r:id="rId13"/>
    <p:sldId id="330" r:id="rId14"/>
    <p:sldId id="331" r:id="rId15"/>
    <p:sldId id="332" r:id="rId16"/>
    <p:sldId id="333" r:id="rId17"/>
    <p:sldId id="334" r:id="rId18"/>
    <p:sldId id="335" r:id="rId19"/>
    <p:sldId id="337" r:id="rId20"/>
    <p:sldId id="338" r:id="rId21"/>
    <p:sldId id="339" r:id="rId22"/>
    <p:sldId id="340" r:id="rId23"/>
    <p:sldId id="342" r:id="rId24"/>
    <p:sldId id="343" r:id="rId25"/>
    <p:sldId id="347" r:id="rId26"/>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0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řední styl 2 – zvýraznění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Styl Středně sytá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52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9624898-435F-4F61-A422-A68BB4689610}" type="datetimeFigureOut">
              <a:rPr lang="cs-CZ" smtClean="0"/>
              <a:t>25.12.2025</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5115D87-338E-429E-836F-ABDB7E4493B9}" type="slidenum">
              <a:rPr lang="cs-CZ" smtClean="0"/>
              <a:t>‹#›</a:t>
            </a:fld>
            <a:endParaRPr lang="cs-CZ"/>
          </a:p>
        </p:txBody>
      </p:sp>
    </p:spTree>
    <p:extLst>
      <p:ext uri="{BB962C8B-B14F-4D97-AF65-F5344CB8AC3E}">
        <p14:creationId xmlns:p14="http://schemas.microsoft.com/office/powerpoint/2010/main" val="60278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cs-CZ"/>
              <a:t>Kliknutím lze upravit styl.</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lze upravit styl předlohy.</a:t>
            </a:r>
          </a:p>
        </p:txBody>
      </p:sp>
      <p:sp>
        <p:nvSpPr>
          <p:cNvPr id="4" name="Zástupný symbol pro datum 3"/>
          <p:cNvSpPr>
            <a:spLocks noGrp="1"/>
          </p:cNvSpPr>
          <p:nvPr>
            <p:ph type="dt" sz="half" idx="10"/>
          </p:nvPr>
        </p:nvSpPr>
        <p:spPr/>
        <p:txBody>
          <a:bodyPr/>
          <a:lstStyle/>
          <a:p>
            <a:fld id="{A8960028-4E0E-433A-ACFA-DADCBF0CF04F}" type="datetime1">
              <a:rPr lang="cs-CZ" smtClean="0"/>
              <a:t>25.12.2025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252253485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39A39B88-6640-441B-9681-FBEFFF129CB0}" type="datetime1">
              <a:rPr lang="cs-CZ" smtClean="0"/>
              <a:t>25.12.2025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139949461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cs-CZ"/>
              <a:t>Kliknutím lze upravit styl.</a:t>
            </a:r>
          </a:p>
        </p:txBody>
      </p:sp>
      <p:sp>
        <p:nvSpPr>
          <p:cNvPr id="3" name="Zástupný symbol pro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F3F2F56F-D5D5-40C0-A76B-693384968632}" type="datetime1">
              <a:rPr lang="cs-CZ" smtClean="0"/>
              <a:t>25.12.2025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644103992"/>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F2C833DD-4C09-4617-8A4D-786C9B7BCB35}" type="datetime1">
              <a:rPr lang="cs-CZ" smtClean="0"/>
              <a:t>25.12.2025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2833898335"/>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cs-CZ"/>
              <a:t>Kliknutím lze upravit styl.</a:t>
            </a:r>
          </a:p>
        </p:txBody>
      </p:sp>
      <p:sp>
        <p:nvSpPr>
          <p:cNvPr id="3" name="Zástupný symbol pro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6A4486DB-FF84-4AE8-8C5A-56B3E04D3412}" type="datetime1">
              <a:rPr lang="cs-CZ" smtClean="0"/>
              <a:t>25.12.2025</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4222973675"/>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BB09FD10-D375-418B-947C-B34F6FED1C91}" type="datetime1">
              <a:rPr lang="cs-CZ" smtClean="0"/>
              <a:t>25.12.2025</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22966231"/>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65435FF8-3479-48EC-B67F-E865AE8BEE12}" type="datetime1">
              <a:rPr lang="cs-CZ" smtClean="0"/>
              <a:t>25.12.2025</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409382350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cs-CZ"/>
              <a:t>Kliknutím lze upravit styl.</a:t>
            </a:r>
          </a:p>
        </p:txBody>
      </p:sp>
      <p:sp>
        <p:nvSpPr>
          <p:cNvPr id="3" name="Zástupný symbol pro obsah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DD488209-7F78-4E33-89C0-232D76AC2A22}" type="datetime1">
              <a:rPr lang="cs-CZ" smtClean="0"/>
              <a:t>25.12.2025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359830021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cs-CZ"/>
              <a:t>Kliknutím lze upravit styl.</a:t>
            </a:r>
          </a:p>
        </p:txBody>
      </p:sp>
      <p:sp>
        <p:nvSpPr>
          <p:cNvPr id="3" name="Zástupný symbol pro obrázek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FFE98670-035B-4099-A208-F63C367E4643}" type="datetime1">
              <a:rPr lang="cs-CZ" smtClean="0"/>
              <a:t>25.12.2025</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144630900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0E039BF3-ED6E-403C-B4E6-EECB8CFF0EF8}" type="datetime1">
              <a:rPr lang="cs-CZ" smtClean="0"/>
              <a:t>25.12.2025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143096623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629400" y="274638"/>
            <a:ext cx="2057400" cy="5851525"/>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457200" y="274638"/>
            <a:ext cx="6019800" cy="5851525"/>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D10B6749-80BF-4C62-9EC4-590C3BE6D578}" type="datetime1">
              <a:rPr lang="cs-CZ" smtClean="0"/>
              <a:t>25.12.2025</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EC7B351B-20F8-48DF-BA3A-B3DDFAC85C7E}" type="slidenum">
              <a:rPr lang="cs-CZ" smtClean="0"/>
              <a:t>‹#›</a:t>
            </a:fld>
            <a:endParaRPr lang="cs-CZ"/>
          </a:p>
        </p:txBody>
      </p:sp>
    </p:spTree>
    <p:extLst>
      <p:ext uri="{BB962C8B-B14F-4D97-AF65-F5344CB8AC3E}">
        <p14:creationId xmlns:p14="http://schemas.microsoft.com/office/powerpoint/2010/main" val="4180492884"/>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1" name="camera.wav"/>
          </p:stSnd>
        </p:sndAc>
      </p:transition>
    </mc:Choice>
    <mc:Fallback xmlns="">
      <p:transition spd="slow">
        <p:fade/>
        <p:sndAc>
          <p:stSnd>
            <p:snd r:embed="rId3" name="camera.wav"/>
          </p:stSnd>
        </p:sndAc>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audio" Target="../media/audio1.wav"/></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BA7C65-A2F7-4875-8D8E-9963B0ABB3F4}" type="datetime1">
              <a:rPr lang="cs-CZ" smtClean="0"/>
              <a:t>25.12.2025</a:t>
            </a:fld>
            <a:endParaRPr lang="cs-CZ"/>
          </a:p>
        </p:txBody>
      </p:sp>
      <p:sp>
        <p:nvSpPr>
          <p:cNvPr id="5" name="Zástupný symbol pro zápatí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7B351B-20F8-48DF-BA3A-B3DDFAC85C7E}" type="slidenum">
              <a:rPr lang="cs-CZ" smtClean="0"/>
              <a:t>‹#›</a:t>
            </a:fld>
            <a:endParaRPr lang="cs-CZ"/>
          </a:p>
        </p:txBody>
      </p:sp>
    </p:spTree>
    <p:extLst>
      <p:ext uri="{BB962C8B-B14F-4D97-AF65-F5344CB8AC3E}">
        <p14:creationId xmlns:p14="http://schemas.microsoft.com/office/powerpoint/2010/main" val="1402896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900">
        <p14:warp dir="in"/>
        <p:sndAc>
          <p:stSnd>
            <p:snd r:embed="rId13" name="camera.wav"/>
          </p:stSnd>
        </p:sndAc>
      </p:transition>
    </mc:Choice>
    <mc:Fallback xmlns="">
      <p:transition spd="slow">
        <p:fade/>
        <p:sndAc>
          <p:stSnd>
            <p:snd r:embed="rId14" name="camera.wav"/>
          </p:stSnd>
        </p:sndAc>
      </p:transition>
    </mc:Fallback>
  </mc:AlternateConten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4.wdp"/></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5.wdp"/></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6.wdp"/></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7.wdp"/></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8.wdp"/></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9.wdp"/></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audio" Target="../media/audio1.wav"/><Relationship Id="rId1" Type="http://schemas.openxmlformats.org/officeDocument/2006/relationships/slideLayout" Target="../slideLayouts/slideLayout7.xml"/><Relationship Id="rId5" Type="http://schemas.openxmlformats.org/officeDocument/2006/relationships/audio" Target="../media/audio1.wav"/><Relationship Id="rId4" Type="http://schemas.microsoft.com/office/2007/relationships/hdphoto" Target="../media/hdphoto10.wdp"/></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audio" Target="../media/audio1.wav"/><Relationship Id="rId1" Type="http://schemas.openxmlformats.org/officeDocument/2006/relationships/slideLayout" Target="../slideLayouts/slideLayout7.xml"/><Relationship Id="rId4" Type="http://schemas.openxmlformats.org/officeDocument/2006/relationships/audio" Target="../media/audio1.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a:t>
            </a:fld>
            <a:endParaRPr lang="cs-CZ"/>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35" y="257825"/>
            <a:ext cx="8424936" cy="48283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ovéPole 2"/>
          <p:cNvSpPr txBox="1"/>
          <p:nvPr/>
        </p:nvSpPr>
        <p:spPr>
          <a:xfrm>
            <a:off x="412435" y="5487615"/>
            <a:ext cx="8241359" cy="923330"/>
          </a:xfrm>
          <a:prstGeom prst="rect">
            <a:avLst/>
          </a:prstGeom>
          <a:noFill/>
        </p:spPr>
        <p:txBody>
          <a:bodyPr wrap="none" rtlCol="0">
            <a:spAutoFit/>
          </a:bodyPr>
          <a:lstStyle/>
          <a:p>
            <a:r>
              <a:rPr lang="cs-CZ" sz="5400" b="1" dirty="0">
                <a:solidFill>
                  <a:srgbClr val="FF0000"/>
                </a:solidFill>
                <a:effectLst>
                  <a:outerShdw blurRad="38100" dist="38100" dir="2700000" algn="tl">
                    <a:srgbClr val="000000">
                      <a:alpha val="43137"/>
                    </a:srgbClr>
                  </a:outerShdw>
                </a:effectLst>
                <a:latin typeface="Benguiat Frisky CE" panose="03060802030402020204" pitchFamily="66" charset="0"/>
              </a:rPr>
              <a:t>PAPEJ  PO LŽIČKÁCH OBČANE</a:t>
            </a:r>
          </a:p>
        </p:txBody>
      </p:sp>
      <p:sp>
        <p:nvSpPr>
          <p:cNvPr id="4" name="TextovéPole 3">
            <a:extLst>
              <a:ext uri="{FF2B5EF4-FFF2-40B4-BE49-F238E27FC236}">
                <a16:creationId xmlns:a16="http://schemas.microsoft.com/office/drawing/2014/main" id="{76FF5ED7-0654-4AD7-953F-A0AB8E40F5E7}"/>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848399129"/>
      </p:ext>
    </p:extLst>
  </p:cSld>
  <p:clrMapOvr>
    <a:masterClrMapping/>
  </p:clrMapOvr>
  <mc:AlternateContent xmlns:mc="http://schemas.openxmlformats.org/markup-compatibility/2006" xmlns:p14="http://schemas.microsoft.com/office/powerpoint/2010/main">
    <mc:Choice Requires="p14">
      <p:transition p14:dur="0">
        <p:sndAc>
          <p:stSnd>
            <p:snd r:embed="rId2" name="camera.wav"/>
          </p:stSnd>
        </p:sndAc>
      </p:transition>
    </mc:Choice>
    <mc:Fallback xmlns="">
      <p:transition>
        <p:sndAc>
          <p:stSnd>
            <p:snd r:embed="rId4" name="camera.wav"/>
          </p:stSnd>
        </p:sndAc>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withEffect">
                                  <p:stCondLst>
                                    <p:cond delay="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1000" fill="hold"/>
                                        <p:tgtEl>
                                          <p:spTgt spid="3">
                                            <p:txEl>
                                              <p:pRg st="0" end="0"/>
                                            </p:txEl>
                                          </p:spTgt>
                                        </p:tgtEl>
                                        <p:attrNameLst>
                                          <p:attrName>ppt_y</p:attrName>
                                        </p:attrNameLst>
                                      </p:cBhvr>
                                      <p:tavLst>
                                        <p:tav tm="0">
                                          <p:val>
                                            <p:strVal val="#ppt_y"/>
                                          </p:val>
                                        </p:tav>
                                        <p:tav tm="100000">
                                          <p:val>
                                            <p:strVal val="#ppt_y"/>
                                          </p:val>
                                        </p:tav>
                                      </p:tavLst>
                                    </p:anim>
                                    <p:anim calcmode="lin" valueType="num">
                                      <p:cBhvr>
                                        <p:cTn id="9" dur="1000" fill="hold"/>
                                        <p:tgtEl>
                                          <p:spTgt spid="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1000" fill="hold"/>
                                        <p:tgtEl>
                                          <p:spTgt spid="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1000" tmFilter="0,0; .5, 1; 1, 1"/>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solidFill>
                  <a:prstClr val="black">
                    <a:tint val="75000"/>
                  </a:prstClr>
                </a:solidFill>
              </a:rPr>
              <a:pPr/>
              <a:t>2</a:t>
            </a:fld>
            <a:endParaRPr lang="cs-CZ">
              <a:solidFill>
                <a:prstClr val="black">
                  <a:tint val="75000"/>
                </a:prstClr>
              </a:solidFil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32413"/>
          <a:stretch/>
        </p:blipFill>
        <p:spPr bwMode="auto">
          <a:xfrm>
            <a:off x="1619672" y="188640"/>
            <a:ext cx="5976664" cy="6411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BC429A12-7B7B-4E9C-B329-6C4428F49D4C}"/>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60178601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3</a:t>
            </a:fld>
            <a:endParaRPr lang="cs-CZ"/>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388" y="752475"/>
            <a:ext cx="6753225" cy="535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0DEB48A9-96F4-4E1C-B041-9E1B92A6779A}"/>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519638245"/>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4</a:t>
            </a:fld>
            <a:endParaRPr lang="cs-CZ"/>
          </a:p>
        </p:txBody>
      </p:sp>
      <p:sp>
        <p:nvSpPr>
          <p:cNvPr id="3" name="Obdélník 2"/>
          <p:cNvSpPr/>
          <p:nvPr/>
        </p:nvSpPr>
        <p:spPr>
          <a:xfrm>
            <a:off x="107504" y="116632"/>
            <a:ext cx="8784976" cy="1477328"/>
          </a:xfrm>
          <a:prstGeom prst="rect">
            <a:avLst/>
          </a:prstGeom>
          <a:solidFill>
            <a:srgbClr val="FFFF00"/>
          </a:solidFill>
        </p:spPr>
        <p:txBody>
          <a:bodyPr wrap="square">
            <a:spAutoFit/>
          </a:bodyPr>
          <a:lstStyle/>
          <a:p>
            <a:pPr algn="just"/>
            <a:r>
              <a:rPr lang="cs-CZ" dirty="0"/>
              <a:t>Položil jsem si otázku... je vůbec možné zažít nemožné,,?!!  JE !! Kdyby si vzala kostým, když nemá uniformu!!!! Ostudné !!!! Tak silně jako totální blbci se vojáci snad nemohli cítit ani za Čepičky! Když si představím, že bych měl stát v pozoru před </a:t>
            </a:r>
            <a:r>
              <a:rPr lang="cs-CZ" dirty="0" err="1"/>
              <a:t>takovouhle</a:t>
            </a:r>
            <a:r>
              <a:rPr lang="cs-CZ" dirty="0"/>
              <a:t> tetkou?! Hrůza, děs! je to </a:t>
            </a:r>
            <a:r>
              <a:rPr lang="cs-CZ" dirty="0" err="1"/>
              <a:t>bejvalka</a:t>
            </a:r>
            <a:r>
              <a:rPr lang="cs-CZ" dirty="0"/>
              <a:t> od bývalého policejního prezidenta Červíčka, nyní je hejtmanem v Hradci Králové, který ji zahýbal,.....tak mu dala kufr za dveře...</a:t>
            </a:r>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2459870" y="1654172"/>
            <a:ext cx="4219575" cy="5133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ovéPole 3">
            <a:extLst>
              <a:ext uri="{FF2B5EF4-FFF2-40B4-BE49-F238E27FC236}">
                <a16:creationId xmlns:a16="http://schemas.microsoft.com/office/drawing/2014/main" id="{2327A8BF-4CA6-4047-A3D0-97AA71B72585}"/>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000708265"/>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5</a:t>
            </a:fld>
            <a:endParaRPr lang="cs-CZ"/>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9504"/>
          <a:stretch/>
        </p:blipFill>
        <p:spPr bwMode="auto">
          <a:xfrm>
            <a:off x="971600" y="548680"/>
            <a:ext cx="7142521" cy="5838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6EEFB434-468B-4C4F-8B85-FAAF84112E16}"/>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782056508"/>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6</a:t>
            </a:fld>
            <a:endParaRPr lang="cs-CZ"/>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882" y="548681"/>
            <a:ext cx="8527590" cy="5740012"/>
          </a:xfrm>
          <a:prstGeom prst="rect">
            <a:avLst/>
          </a:prstGeom>
          <a:noFill/>
          <a:ln w="28575">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ovéPole 2">
            <a:extLst>
              <a:ext uri="{FF2B5EF4-FFF2-40B4-BE49-F238E27FC236}">
                <a16:creationId xmlns:a16="http://schemas.microsoft.com/office/drawing/2014/main" id="{21CA5CF5-53E7-473D-B81F-DFCB55423999}"/>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63031804"/>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7</a:t>
            </a:fld>
            <a:endParaRPr lang="cs-CZ"/>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0195" y="404664"/>
            <a:ext cx="7883886" cy="5967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088C8AD2-EDC0-47BF-9C22-15715F7997B8}"/>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15991991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CCCCFF"/>
            </a:gs>
            <a:gs pos="17999">
              <a:srgbClr val="99CCFF"/>
            </a:gs>
            <a:gs pos="36000">
              <a:srgbClr val="9966FF"/>
            </a:gs>
            <a:gs pos="61000">
              <a:srgbClr val="CC99FF"/>
            </a:gs>
            <a:gs pos="82001">
              <a:srgbClr val="99CCFF"/>
            </a:gs>
            <a:gs pos="100000">
              <a:srgbClr val="CCCCFF"/>
            </a:gs>
          </a:gsLst>
          <a:lin ang="5400000" scaled="0"/>
        </a:grad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8</a:t>
            </a:fld>
            <a:endParaRPr lang="cs-CZ"/>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8898"/>
          <a:stretch/>
        </p:blipFill>
        <p:spPr bwMode="auto">
          <a:xfrm>
            <a:off x="1116222" y="404664"/>
            <a:ext cx="6858000" cy="62390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59B9FCE6-A7F8-4D10-A3BB-96B5A20FC803}"/>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72835209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9</a:t>
            </a:fld>
            <a:endParaRPr lang="cs-CZ"/>
          </a:p>
        </p:txBody>
      </p:sp>
      <p:pic>
        <p:nvPicPr>
          <p:cNvPr id="10242"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5000"/>
                    </a14:imgEffect>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55577" y="620688"/>
            <a:ext cx="7368438" cy="5825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58B9431F-009F-43F4-9A5D-B09F0FA9D519}"/>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840343684"/>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pattFill prst="pct90">
          <a:fgClr>
            <a:srgbClr val="FFFF00"/>
          </a:fgClr>
          <a:bgClr>
            <a:schemeClr val="bg1"/>
          </a:bgClr>
        </a:patt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10</a:t>
            </a:fld>
            <a:endParaRPr lang="cs-CZ"/>
          </a:p>
        </p:txBody>
      </p:sp>
      <p:pic>
        <p:nvPicPr>
          <p:cNvPr id="11266"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7000"/>
                    </a14:imgEffect>
                    <a14:imgEffect>
                      <a14:brightnessContrast bright="40000"/>
                    </a14:imgEffect>
                  </a14:imgLayer>
                </a14:imgProps>
              </a:ext>
              <a:ext uri="{28A0092B-C50C-407E-A947-70E740481C1C}">
                <a14:useLocalDpi xmlns:a14="http://schemas.microsoft.com/office/drawing/2010/main" val="0"/>
              </a:ext>
            </a:extLst>
          </a:blip>
          <a:srcRect t="7134" b="7115"/>
          <a:stretch/>
        </p:blipFill>
        <p:spPr bwMode="auto">
          <a:xfrm>
            <a:off x="1335926" y="404664"/>
            <a:ext cx="6534099" cy="59354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992014CE-4D40-4BE9-9042-C5C6C92B234A}"/>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4595614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11</a:t>
            </a:fld>
            <a:endParaRPr lang="cs-CZ"/>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748" y="548680"/>
            <a:ext cx="8094692" cy="5216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787A1117-2E34-4C21-B56E-F26B8448EF78}"/>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96336936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12</a:t>
            </a:fld>
            <a:endParaRPr lang="cs-CZ"/>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65000"/>
                    </a14:imgEffect>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571500" y="476250"/>
            <a:ext cx="8001000"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CA2F9658-B5F2-44AE-82C9-0ED813731B02}"/>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328683001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13</a:t>
            </a:fld>
            <a:endParaRPr lang="cs-CZ"/>
          </a:p>
        </p:txBody>
      </p:sp>
      <p:pic>
        <p:nvPicPr>
          <p:cNvPr id="1026"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00138" y="476250"/>
            <a:ext cx="6943725"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4415318F-78BA-47DE-BFA7-816F9AD8C5B7}"/>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808727354"/>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pattFill prst="horzBrick">
          <a:fgClr>
            <a:srgbClr val="FF0000"/>
          </a:fgClr>
          <a:bgClr>
            <a:schemeClr val="bg1"/>
          </a:bgClr>
        </a:patt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14</a:t>
            </a:fld>
            <a:endParaRPr lang="cs-CZ"/>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619250" y="476250"/>
            <a:ext cx="5905500"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B160AC77-C57C-407E-98EC-345ED4156D6C}"/>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061367938"/>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pattFill prst="diagBrick">
          <a:fgClr>
            <a:srgbClr val="92D050"/>
          </a:fgClr>
          <a:bgClr>
            <a:srgbClr val="FFFF00"/>
          </a:bgClr>
        </a:patt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15</a:t>
            </a:fld>
            <a:endParaRPr lang="cs-CZ"/>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446" y="332656"/>
            <a:ext cx="7199946" cy="6071955"/>
          </a:xfrm>
          <a:prstGeom prst="rect">
            <a:avLst/>
          </a:prstGeom>
          <a:noFill/>
          <a:ln w="38100">
            <a:solidFill>
              <a:srgbClr val="FF0000"/>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ovéPole 2">
            <a:extLst>
              <a:ext uri="{FF2B5EF4-FFF2-40B4-BE49-F238E27FC236}">
                <a16:creationId xmlns:a16="http://schemas.microsoft.com/office/drawing/2014/main" id="{420D987B-3BFD-411D-805D-2C48402F2951}"/>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92967331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16</a:t>
            </a:fld>
            <a:endParaRPr lang="cs-CZ"/>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5000"/>
                    </a14:imgEffect>
                  </a14:imgLayer>
                </a14:imgProps>
              </a:ext>
              <a:ext uri="{28A0092B-C50C-407E-A947-70E740481C1C}">
                <a14:useLocalDpi xmlns:a14="http://schemas.microsoft.com/office/drawing/2010/main" val="0"/>
              </a:ext>
            </a:extLst>
          </a:blip>
          <a:srcRect/>
          <a:stretch>
            <a:fillRect/>
          </a:stretch>
        </p:blipFill>
        <p:spPr bwMode="auto">
          <a:xfrm>
            <a:off x="2066925" y="923925"/>
            <a:ext cx="5010150" cy="501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1D47FEE9-6D43-4907-B4FA-651F67B4321A}"/>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3645225827"/>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pattFill prst="dkVert">
          <a:fgClr>
            <a:srgbClr val="FFC000"/>
          </a:fgClr>
          <a:bgClr>
            <a:schemeClr val="bg1"/>
          </a:bgClr>
        </a:patt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17</a:t>
            </a:fld>
            <a:endParaRPr lang="cs-CZ"/>
          </a:p>
        </p:txBody>
      </p:sp>
      <p:pic>
        <p:nvPicPr>
          <p:cNvPr id="3074" name="Picture 2"/>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547664" y="332656"/>
            <a:ext cx="6120680" cy="61206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B361ADDF-ED16-4DBA-BD0B-C4DB56831FCB}"/>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495226064"/>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18</a:t>
            </a:fld>
            <a:endParaRPr lang="cs-CZ"/>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91680" y="348400"/>
            <a:ext cx="5688631" cy="62401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90F3BA74-0C97-4EB8-B503-984FDF247AB9}"/>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074446227"/>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19</a:t>
            </a:fld>
            <a:endParaRPr lang="cs-CZ"/>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863" y="857250"/>
            <a:ext cx="7534275"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DCCC6201-BF2C-4D8B-9D3A-63D1B2FF999E}"/>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28730601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20</a:t>
            </a:fld>
            <a:endParaRPr lang="cs-CZ"/>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3100" y="1014413"/>
            <a:ext cx="5257800" cy="4829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564CC018-123B-4074-AABD-798C0481A40F}"/>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899137499"/>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21</a:t>
            </a:fld>
            <a:endParaRPr lang="cs-CZ"/>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6025" y="476250"/>
            <a:ext cx="4171950" cy="590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84F9CDCB-50FA-4CEF-A909-72A2610AB198}"/>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4117231450"/>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22</a:t>
            </a:fld>
            <a:endParaRPr lang="cs-CZ"/>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3488" y="1457325"/>
            <a:ext cx="6677025" cy="3943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ECD1FBCD-C0CF-4D3A-BC97-2C457700F6C2}"/>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67026663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23</a:t>
            </a:fld>
            <a:endParaRPr lang="cs-CZ"/>
          </a:p>
        </p:txBody>
      </p:sp>
      <p:pic>
        <p:nvPicPr>
          <p:cNvPr id="1126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1115812"/>
            <a:ext cx="8875669" cy="47521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31485E69-CE6D-4990-A6A7-EB91D47D5FA1}"/>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650064307"/>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pattFill prst="trellis">
          <a:fgClr>
            <a:srgbClr val="92D050"/>
          </a:fgClr>
          <a:bgClr>
            <a:schemeClr val="bg1"/>
          </a:bgClr>
        </a:pattFill>
        <a:effectLst/>
      </p:bgPr>
    </p:bg>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24</a:t>
            </a:fld>
            <a:endParaRPr lang="cs-CZ"/>
          </a:p>
        </p:txBody>
      </p:sp>
      <p:pic>
        <p:nvPicPr>
          <p:cNvPr id="12290"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37000"/>
                    </a14:imgEffect>
                  </a14:imgLayer>
                </a14:imgProps>
              </a:ext>
              <a:ext uri="{28A0092B-C50C-407E-A947-70E740481C1C}">
                <a14:useLocalDpi xmlns:a14="http://schemas.microsoft.com/office/drawing/2010/main" val="0"/>
              </a:ext>
            </a:extLst>
          </a:blip>
          <a:srcRect/>
          <a:stretch>
            <a:fillRect/>
          </a:stretch>
        </p:blipFill>
        <p:spPr bwMode="auto">
          <a:xfrm>
            <a:off x="1187624" y="716383"/>
            <a:ext cx="6995063" cy="48965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ovéPole 2">
            <a:extLst>
              <a:ext uri="{FF2B5EF4-FFF2-40B4-BE49-F238E27FC236}">
                <a16:creationId xmlns:a16="http://schemas.microsoft.com/office/drawing/2014/main" id="{8C958E75-BB3C-454F-92AE-3DC663A47B67}"/>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153583069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5" name="camera.wav"/>
          </p:stSnd>
        </p:sndAc>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číslo snímku 1"/>
          <p:cNvSpPr>
            <a:spLocks noGrp="1"/>
          </p:cNvSpPr>
          <p:nvPr>
            <p:ph type="sldNum" sz="quarter" idx="12"/>
          </p:nvPr>
        </p:nvSpPr>
        <p:spPr/>
        <p:txBody>
          <a:bodyPr/>
          <a:lstStyle/>
          <a:p>
            <a:fld id="{EC7B351B-20F8-48DF-BA3A-B3DDFAC85C7E}" type="slidenum">
              <a:rPr lang="cs-CZ" smtClean="0"/>
              <a:t>25</a:t>
            </a:fld>
            <a:endParaRPr lang="cs-CZ"/>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932" y="73801"/>
            <a:ext cx="8395197" cy="63075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ovéPole 2"/>
          <p:cNvSpPr txBox="1"/>
          <p:nvPr/>
        </p:nvSpPr>
        <p:spPr>
          <a:xfrm>
            <a:off x="6804248" y="6381328"/>
            <a:ext cx="828240" cy="369332"/>
          </a:xfrm>
          <a:prstGeom prst="rect">
            <a:avLst/>
          </a:prstGeom>
          <a:noFill/>
        </p:spPr>
        <p:txBody>
          <a:bodyPr wrap="none" rtlCol="0">
            <a:spAutoFit/>
          </a:bodyPr>
          <a:lstStyle/>
          <a:p>
            <a:r>
              <a:rPr lang="cs-CZ" dirty="0"/>
              <a:t>KONEC</a:t>
            </a:r>
          </a:p>
        </p:txBody>
      </p:sp>
      <p:sp>
        <p:nvSpPr>
          <p:cNvPr id="4" name="TextovéPole 3">
            <a:extLst>
              <a:ext uri="{FF2B5EF4-FFF2-40B4-BE49-F238E27FC236}">
                <a16:creationId xmlns:a16="http://schemas.microsoft.com/office/drawing/2014/main" id="{22A53E65-89C0-4CBC-B1D3-46029B2EDEEC}"/>
              </a:ext>
            </a:extLst>
          </p:cNvPr>
          <p:cNvSpPr txBox="1"/>
          <p:nvPr/>
        </p:nvSpPr>
        <p:spPr>
          <a:xfrm rot="18900000">
            <a:off x="1397000" y="3270250"/>
            <a:ext cx="6350000" cy="646331"/>
          </a:xfrm>
          <a:prstGeom prst="rect">
            <a:avLst/>
          </a:prstGeom>
          <a:noFill/>
        </p:spPr>
        <p:txBody>
          <a:bodyPr vert="horz" rtlCol="0">
            <a:spAutoFit/>
          </a:bodyPr>
          <a:lstStyle/>
          <a:p>
            <a:r>
              <a:rPr lang="cs-CZ" sz="3600">
                <a:solidFill>
                  <a:srgbClr val="808080"/>
                </a:solidFill>
                <a:latin typeface="Calibri" panose="020F0502020204030204" pitchFamily="34" charset="0"/>
              </a:rPr>
              <a:t>Eldariel - databáze Českých elfů</a:t>
            </a:r>
          </a:p>
        </p:txBody>
      </p:sp>
    </p:spTree>
    <p:extLst>
      <p:ext uri="{BB962C8B-B14F-4D97-AF65-F5344CB8AC3E}">
        <p14:creationId xmlns:p14="http://schemas.microsoft.com/office/powerpoint/2010/main" val="2775261933"/>
      </p:ext>
    </p:extLst>
  </p:cSld>
  <p:clrMapOvr>
    <a:masterClrMapping/>
  </p:clrMapOvr>
  <mc:AlternateContent xmlns:mc="http://schemas.openxmlformats.org/markup-compatibility/2006" xmlns:p14="http://schemas.microsoft.com/office/powerpoint/2010/main">
    <mc:Choice Requires="p14">
      <p:transition spd="slow" p14:dur="900">
        <p14:warp dir="in"/>
        <p:sndAc>
          <p:stSnd>
            <p:snd r:embed="rId2" name="camera.wav"/>
          </p:stSnd>
        </p:sndAc>
      </p:transition>
    </mc:Choice>
    <mc:Fallback xmlns="">
      <p:transition spd="slow">
        <p:fade/>
        <p:sndAc>
          <p:stSnd>
            <p:snd r:embed="rId4" name="camera.wav"/>
          </p:stSnd>
        </p:sndAc>
      </p:transition>
    </mc:Fallback>
  </mc:AlternateContent>
</p:sld>
</file>

<file path=ppt/theme/theme1.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systému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660</TotalTime>
  <Words>238</Words>
  <Application>Microsoft Office PowerPoint</Application>
  <PresentationFormat>Předvádění na obrazovce (4:3)</PresentationFormat>
  <Paragraphs>53</Paragraphs>
  <Slides>25</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25</vt:i4>
      </vt:variant>
    </vt:vector>
  </HeadingPairs>
  <TitlesOfParts>
    <vt:vector size="29" baseType="lpstr">
      <vt:lpstr>Arial</vt:lpstr>
      <vt:lpstr>Benguiat Frisky CE</vt:lpstr>
      <vt:lpstr>Calibri</vt:lpstr>
      <vt:lpstr>Motiv systému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oem</dc:creator>
  <cp:lastModifiedBy>Pavel</cp:lastModifiedBy>
  <cp:revision>383</cp:revision>
  <dcterms:created xsi:type="dcterms:W3CDTF">2022-01-19T13:17:25Z</dcterms:created>
  <dcterms:modified xsi:type="dcterms:W3CDTF">2025-12-25T22:58:41Z</dcterms:modified>
</cp:coreProperties>
</file>