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8" r:id="rId4"/>
    <p:sldId id="258" r:id="rId5"/>
    <p:sldId id="301" r:id="rId6"/>
    <p:sldId id="293" r:id="rId7"/>
    <p:sldId id="297" r:id="rId8"/>
    <p:sldId id="259" r:id="rId9"/>
    <p:sldId id="302" r:id="rId10"/>
    <p:sldId id="290" r:id="rId11"/>
    <p:sldId id="309" r:id="rId12"/>
    <p:sldId id="262" r:id="rId13"/>
    <p:sldId id="294" r:id="rId14"/>
    <p:sldId id="263" r:id="rId15"/>
    <p:sldId id="299" r:id="rId16"/>
    <p:sldId id="264" r:id="rId17"/>
    <p:sldId id="300" r:id="rId18"/>
    <p:sldId id="265" r:id="rId19"/>
    <p:sldId id="312" r:id="rId20"/>
    <p:sldId id="292" r:id="rId21"/>
    <p:sldId id="307" r:id="rId22"/>
    <p:sldId id="271" r:id="rId23"/>
    <p:sldId id="291" r:id="rId24"/>
    <p:sldId id="272" r:id="rId25"/>
    <p:sldId id="305" r:id="rId26"/>
    <p:sldId id="281" r:id="rId27"/>
    <p:sldId id="303" r:id="rId28"/>
    <p:sldId id="279" r:id="rId29"/>
    <p:sldId id="276" r:id="rId30"/>
    <p:sldId id="295" r:id="rId31"/>
    <p:sldId id="288" r:id="rId32"/>
    <p:sldId id="286" r:id="rId33"/>
    <p:sldId id="306" r:id="rId34"/>
    <p:sldId id="311" r:id="rId35"/>
    <p:sldId id="308" r:id="rId36"/>
    <p:sldId id="283" r:id="rId37"/>
    <p:sldId id="314" r:id="rId38"/>
    <p:sldId id="313" r:id="rId39"/>
    <p:sldId id="296" r:id="rId40"/>
    <p:sldId id="27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5972" autoAdjust="0"/>
  </p:normalViewPr>
  <p:slideViewPr>
    <p:cSldViewPr>
      <p:cViewPr>
        <p:scale>
          <a:sx n="96" d="100"/>
          <a:sy n="96" d="100"/>
        </p:scale>
        <p:origin x="1104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3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1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5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4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EABB-6A3B-4581-99D6-ABD60836023C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D51E-3D1C-4036-8AED-CF6357D9A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9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15416"/>
            <a:ext cx="7776864" cy="71734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2077912" cy="6896856"/>
          </a:xfrm>
          <a:prstGeom prst="rect">
            <a:avLst/>
          </a:prstGeom>
        </p:spPr>
      </p:pic>
      <p:pic>
        <p:nvPicPr>
          <p:cNvPr id="4" name="03 The power of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4314825"/>
            <a:ext cx="609600" cy="609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04" y="5167196"/>
            <a:ext cx="828791" cy="8287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9DA876-321F-43E5-B6BF-66105B248F9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122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5446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2745416" cy="69494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A886D9D-DA2A-4D56-A639-C2B3FF4DF06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484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344816" cy="5688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3" y="1419"/>
            <a:ext cx="12757585" cy="69494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43B3269-66C3-4ADA-8AAB-C8FF5BC7348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091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65600"/>
            <a:ext cx="7848872" cy="54726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2745416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895D12A-C088-4F85-A03C-FB4458E4699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9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88832" cy="56886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2231"/>
            <a:ext cx="12745416" cy="701173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585D93-B834-45C1-A658-A9DB0FCE51F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777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8064896" cy="5400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0"/>
            <a:ext cx="12819094" cy="6958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1F0B25-79EA-43A4-93CB-0628868AEC4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441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0"/>
            <a:ext cx="12745416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81134F8-AD79-4D9D-BAE5-7D6532C499B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315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560840" cy="52565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4402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E4EF5B-5551-46DF-9590-9A642880AAF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225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171400"/>
            <a:ext cx="777686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930413-EA7B-437E-9AC3-10CF3DBDC26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338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92696"/>
            <a:ext cx="7704856" cy="5544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AFC23C-02B3-4383-B7A4-A2B43C299A0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615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315416"/>
            <a:ext cx="7920880" cy="71734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A9CD7F-B881-4038-9B1C-A8D62FBA1A4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92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04856" cy="54726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2077912" cy="68968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6D2645-88C5-44C1-A0CB-4C324D6B67D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413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60840" cy="5544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406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050A212-C4EF-49DE-A3DE-2A95340697A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80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87424"/>
            <a:ext cx="7632848" cy="64807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776659-C49B-4DC9-BC5C-69C2599D5BF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8163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814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2529392" cy="691801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B729558-F6E0-4709-B0EC-AF41E586659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4650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387424"/>
            <a:ext cx="7704856" cy="73448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2169352" cy="694943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81FAE19-0683-4F9F-BA7E-9349584E033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00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72808" cy="54726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12529392" cy="69180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09F70B-33FC-4BFE-9ACF-B3D8505E23C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853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675456"/>
            <a:ext cx="7704856" cy="75334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0"/>
            <a:ext cx="12529392" cy="69180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0DDFD8-A44F-4A67-BE89-F6A7FCC76C4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9240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2" cy="5544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8F2737-4830-4A49-88AA-465CBD429B3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516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632848" cy="58326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3568CD2-00FE-4BED-92D5-4ADDAAECD5B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9147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5446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2529392" cy="71221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29EBFD9-967C-4B8A-8466-4A3CE09AF0D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10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488832" cy="54726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95369C-D298-4047-8182-0561862441F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8947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162"/>
            <a:ext cx="7848872" cy="57816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87725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C50733B-14E2-4081-B471-44130CFBF8C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0361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92696"/>
            <a:ext cx="7632849" cy="55066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2889432" cy="712495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90CFC68-1F3B-44C7-BB7E-ECC8C83990E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57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920880" cy="61206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E282995-E19B-41E0-964F-EC0E78BEE1A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874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4" y="620688"/>
            <a:ext cx="7605416" cy="6021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56A1423-B5E3-4D9D-A853-D9E49EB74ED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58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459432"/>
            <a:ext cx="7560840" cy="73174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0C4925-BDE5-4034-ACE1-D88216382D3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861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92696"/>
            <a:ext cx="7344817" cy="52565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57C7813-9322-4699-8BAE-742CBD254DB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434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459432"/>
            <a:ext cx="7776864" cy="73262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8667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CF0D4F-A3FD-46D7-97E6-66C0E196E45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546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624"/>
            <a:ext cx="7200800" cy="6408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A20831-AB5B-4F04-A0AC-3AEC5536A22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905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6886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ABE7F0-58F0-45EA-B1C8-4B4CF32164D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8291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60840" cy="5544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D14C30-53FC-4BEB-A7E4-139B887E0BF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258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20880" cy="55446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006" y="0"/>
            <a:ext cx="12529392" cy="69494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14C05C2-A6D1-4F5F-B663-B1367159938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52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488832" cy="53285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2817424" cy="69573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BE6C1E-6A7B-4527-9D08-5BDDCDF4D8B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1544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192688" cy="410445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8016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6F4D305-345D-4237-A2BB-F4D15469B7C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062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31440"/>
            <a:ext cx="7848872" cy="72008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4463"/>
            <a:ext cx="12529392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ED03895-6ECA-4448-9D46-9B6D0105CDE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72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7"/>
            <a:ext cx="7344816" cy="5544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2097344" cy="71713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F61FDAA-7B94-49A0-A031-71086C30FDE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691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9046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2529392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79170E6-14A8-4325-A37D-6F1E4AC0FB0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503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00800" cy="5400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2337368" cy="68968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A068013-F8C1-4FAB-B034-60FF6353CBC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006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43408"/>
            <a:ext cx="7776864" cy="71014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2337368" cy="68968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76E836-C34E-44A5-8FE1-F86636E57AB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217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rijmi_to_co_je_citat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Prijmi_to_co_je_citaty</Template>
  <TotalTime>137</TotalTime>
  <Words>200</Words>
  <Application>Microsoft Office PowerPoint</Application>
  <PresentationFormat>Předvádění na obrazovce (4:3)</PresentationFormat>
  <Paragraphs>40</Paragraphs>
  <Slides>40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Prijmi_to_co_je_citaty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Prijmi to co je</dc:title>
  <dc:creator>Anina B</dc:creator>
  <cp:lastModifiedBy>Pavel</cp:lastModifiedBy>
  <cp:revision>8</cp:revision>
  <dcterms:created xsi:type="dcterms:W3CDTF">2016-09-14T10:53:45Z</dcterms:created>
  <dcterms:modified xsi:type="dcterms:W3CDTF">2025-12-25T22:58:07Z</dcterms:modified>
</cp:coreProperties>
</file>