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98" r:id="rId4"/>
    <p:sldId id="258" r:id="rId5"/>
    <p:sldId id="301" r:id="rId6"/>
    <p:sldId id="293" r:id="rId7"/>
    <p:sldId id="297" r:id="rId8"/>
    <p:sldId id="259" r:id="rId9"/>
    <p:sldId id="302" r:id="rId10"/>
    <p:sldId id="290" r:id="rId11"/>
    <p:sldId id="309" r:id="rId12"/>
    <p:sldId id="262" r:id="rId13"/>
    <p:sldId id="294" r:id="rId14"/>
    <p:sldId id="263" r:id="rId15"/>
    <p:sldId id="299" r:id="rId16"/>
    <p:sldId id="264" r:id="rId17"/>
    <p:sldId id="300" r:id="rId18"/>
    <p:sldId id="265" r:id="rId19"/>
    <p:sldId id="312" r:id="rId20"/>
    <p:sldId id="292" r:id="rId21"/>
    <p:sldId id="307" r:id="rId22"/>
    <p:sldId id="271" r:id="rId23"/>
    <p:sldId id="291" r:id="rId24"/>
    <p:sldId id="272" r:id="rId25"/>
    <p:sldId id="305" r:id="rId26"/>
    <p:sldId id="281" r:id="rId27"/>
    <p:sldId id="303" r:id="rId28"/>
    <p:sldId id="279" r:id="rId29"/>
    <p:sldId id="276" r:id="rId30"/>
    <p:sldId id="295" r:id="rId31"/>
    <p:sldId id="288" r:id="rId32"/>
    <p:sldId id="286" r:id="rId33"/>
    <p:sldId id="306" r:id="rId34"/>
    <p:sldId id="311" r:id="rId35"/>
    <p:sldId id="308" r:id="rId36"/>
    <p:sldId id="283" r:id="rId37"/>
    <p:sldId id="314" r:id="rId38"/>
    <p:sldId id="313" r:id="rId39"/>
    <p:sldId id="296" r:id="rId40"/>
    <p:sldId id="278" r:id="rId4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40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1" autoAdjust="0"/>
    <p:restoredTop sz="95972" autoAdjust="0"/>
  </p:normalViewPr>
  <p:slideViewPr>
    <p:cSldViewPr>
      <p:cViewPr>
        <p:scale>
          <a:sx n="96" d="100"/>
          <a:sy n="96" d="100"/>
        </p:scale>
        <p:origin x="1104" y="4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EABB-6A3B-4581-99D6-ABD60836023C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D51E-3D1C-4036-8AED-CF6357D9A5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901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EABB-6A3B-4581-99D6-ABD60836023C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D51E-3D1C-4036-8AED-CF6357D9A5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195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EABB-6A3B-4581-99D6-ABD60836023C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D51E-3D1C-4036-8AED-CF6357D9A5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015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EABB-6A3B-4581-99D6-ABD60836023C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D51E-3D1C-4036-8AED-CF6357D9A5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255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EABB-6A3B-4581-99D6-ABD60836023C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D51E-3D1C-4036-8AED-CF6357D9A5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89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EABB-6A3B-4581-99D6-ABD60836023C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D51E-3D1C-4036-8AED-CF6357D9A5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954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EABB-6A3B-4581-99D6-ABD60836023C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D51E-3D1C-4036-8AED-CF6357D9A5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379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EABB-6A3B-4581-99D6-ABD60836023C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D51E-3D1C-4036-8AED-CF6357D9A5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716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EABB-6A3B-4581-99D6-ABD60836023C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D51E-3D1C-4036-8AED-CF6357D9A5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349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EABB-6A3B-4581-99D6-ABD60836023C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D51E-3D1C-4036-8AED-CF6357D9A5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320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EABB-6A3B-4581-99D6-ABD60836023C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FD51E-3D1C-4036-8AED-CF6357D9A5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539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5EABB-6A3B-4581-99D6-ABD60836023C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FD51E-3D1C-4036-8AED-CF6357D9A5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693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315416"/>
            <a:ext cx="7776864" cy="717341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4624" y="0"/>
            <a:ext cx="12077912" cy="6896856"/>
          </a:xfrm>
          <a:prstGeom prst="rect">
            <a:avLst/>
          </a:prstGeom>
        </p:spPr>
      </p:pic>
      <p:pic>
        <p:nvPicPr>
          <p:cNvPr id="4" name="03 The power of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67600" y="4314825"/>
            <a:ext cx="609600" cy="6096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204" y="5167196"/>
            <a:ext cx="828791" cy="828791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629DA876-321F-43E5-B6BF-66105B248F9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1225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92696"/>
            <a:ext cx="7704856" cy="547260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0"/>
            <a:ext cx="12077912" cy="689685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096D2645-88C5-44C1-A0CB-4C324D6B67D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44136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38162"/>
            <a:ext cx="7848872" cy="5781675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656" y="0"/>
            <a:ext cx="12529392" cy="6877254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9C50733B-14E2-4081-B471-44130CFBF8C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03611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764704"/>
            <a:ext cx="7488832" cy="532859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6672" y="0"/>
            <a:ext cx="12817424" cy="6957391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9CBE6C1E-6A7B-4527-9D08-5BDDCDF4D8B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5449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531440"/>
            <a:ext cx="7848872" cy="72008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656" y="4463"/>
            <a:ext cx="12529392" cy="6857999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EED03895-6ECA-4448-9D46-9B6D0105CDE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728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0687"/>
            <a:ext cx="7344816" cy="5544617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6632" y="0"/>
            <a:ext cx="12097344" cy="7171383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5F61FDAA-7B94-49A0-A031-71086C30FDE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96911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8680"/>
            <a:ext cx="7704856" cy="590465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6672" y="0"/>
            <a:ext cx="12529392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C79170E6-14A8-4325-A37D-6F1E4AC0FB0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5036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92696"/>
            <a:ext cx="7200800" cy="54006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648" y="0"/>
            <a:ext cx="12337368" cy="689685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BA068013-F8C1-4FAB-B034-60FF6353CBC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10064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-243408"/>
            <a:ext cx="7776864" cy="710140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656" y="0"/>
            <a:ext cx="12337368" cy="689685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0376E836-C34E-44A5-8FE1-F86636E57AB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62179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92696"/>
            <a:ext cx="7704856" cy="554461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664" y="0"/>
            <a:ext cx="12745416" cy="6949436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A886D9D-DA2A-4D56-A639-C2B3FF4DF06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4846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20688"/>
            <a:ext cx="7344816" cy="568863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6673" y="1419"/>
            <a:ext cx="12757585" cy="6949436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743B3269-66C3-4ADA-8AAB-C8FF5BC7348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20910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65600"/>
            <a:ext cx="7848872" cy="547260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6672" y="0"/>
            <a:ext cx="12745416" cy="694943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3895D12A-C088-4F85-A03C-FB4458E4699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192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92696"/>
            <a:ext cx="7488832" cy="568863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8680" y="2231"/>
            <a:ext cx="12745416" cy="701173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D585D93-B834-45C1-A658-A9DB0FCE51F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07771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764704"/>
            <a:ext cx="8064896" cy="54006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8680" y="0"/>
            <a:ext cx="12819094" cy="695843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D91F0B25-79EA-43A4-93CB-0628868AEC4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54412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0"/>
            <a:ext cx="7776864" cy="68580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8680" y="0"/>
            <a:ext cx="12745416" cy="694943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E81134F8-AD79-4D9D-BAE5-7D6532C499B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3159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64704"/>
            <a:ext cx="7560840" cy="525658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6632" y="14402"/>
            <a:ext cx="12529392" cy="694943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C5E4EF5B-5551-46DF-9590-9A642880AAF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92252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-171400"/>
            <a:ext cx="7776864" cy="68580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648" y="0"/>
            <a:ext cx="12529392" cy="694943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96930413-EA7B-437E-9AC3-10CF3DBDC26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23386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692696"/>
            <a:ext cx="7704856" cy="554461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664" y="0"/>
            <a:ext cx="12529392" cy="694943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45AFC23C-02B3-4383-B7A4-A2B43C299A0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6150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-315416"/>
            <a:ext cx="7920880" cy="717341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664" y="0"/>
            <a:ext cx="12529392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B9A9CD7F-B881-4038-9B1C-A8D62FBA1A4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9214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20688"/>
            <a:ext cx="7560840" cy="554461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664" y="-406"/>
            <a:ext cx="12529392" cy="694943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5050A212-C4EF-49DE-A3DE-2A95340697A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2805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387424"/>
            <a:ext cx="7632848" cy="648072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648" y="0"/>
            <a:ext cx="12529392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EF776659-C49B-4DC9-BC5C-69C2599D5BF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81639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76672"/>
            <a:ext cx="7848872" cy="581497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4624" y="0"/>
            <a:ext cx="12529392" cy="6918018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4B729558-F6E0-4709-B0EC-AF41E586659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46505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387424"/>
            <a:ext cx="7704856" cy="734481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4624" y="0"/>
            <a:ext cx="12169352" cy="6949436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781FAE19-0683-4F9F-BA7E-9349584E033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0092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92696"/>
            <a:ext cx="7272808" cy="547260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8640" y="0"/>
            <a:ext cx="12529392" cy="6918018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D409F70B-33FC-4BFE-9ACF-B3D8505E23C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8532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675456"/>
            <a:ext cx="7704856" cy="753345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8640" y="0"/>
            <a:ext cx="12529392" cy="6918018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510DDFD8-A44F-4A67-BE89-F6A7FCC76C4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92409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92696"/>
            <a:ext cx="7488832" cy="554461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648" y="0"/>
            <a:ext cx="12529392" cy="694943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E48F2737-4830-4A49-88AA-465CBD429B3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5167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60648"/>
            <a:ext cx="7632848" cy="583264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656" y="0"/>
            <a:ext cx="12529392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33568CD2-00FE-4BED-92D5-4ADDAAECD5B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91477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20688"/>
            <a:ext cx="7488832" cy="554461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6632" y="0"/>
            <a:ext cx="12529392" cy="7122114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129EBFD9-967C-4B8A-8466-4A3CE09AF0D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9103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76672"/>
            <a:ext cx="7488832" cy="547260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648" y="0"/>
            <a:ext cx="12529392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B95369C-D298-4047-8182-0561862441F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9472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" y="692696"/>
            <a:ext cx="7632849" cy="550669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6672" y="0"/>
            <a:ext cx="12889432" cy="7124956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790CFC68-1F3B-44C7-BB7E-ECC8C83990E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5777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8640"/>
            <a:ext cx="7920880" cy="612068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648" y="0"/>
            <a:ext cx="12529392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0E282995-E19B-41E0-964F-EC0E78BEE1A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48744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24" y="620688"/>
            <a:ext cx="7605416" cy="602128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656" y="0"/>
            <a:ext cx="12529392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A56A1423-B5E3-4D9D-A853-D9E49EB74ED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5888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-459432"/>
            <a:ext cx="7560840" cy="7317432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656" y="0"/>
            <a:ext cx="12529392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1B0C4925-BDE5-4034-ACE1-D88216382D3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8617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692696"/>
            <a:ext cx="7344817" cy="525658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648" y="0"/>
            <a:ext cx="12529392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757C7813-9322-4699-8BAE-742CBD254DB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4343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-459432"/>
            <a:ext cx="7776864" cy="732622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656" y="0"/>
            <a:ext cx="12529392" cy="6866792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29CF0D4F-A3FD-46D7-97E6-66C0E196E45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5464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4624"/>
            <a:ext cx="7200800" cy="6408712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648" y="0"/>
            <a:ext cx="12529392" cy="694943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F5A20831-AB5B-4F04-A0AC-3AEC5536A22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79054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48680"/>
            <a:ext cx="7704856" cy="5688632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656" y="0"/>
            <a:ext cx="12529392" cy="694943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4EABE7F0-58F0-45EA-B1C8-4B4CF32164D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2911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92696"/>
            <a:ext cx="7560840" cy="554461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6632" y="0"/>
            <a:ext cx="12529392" cy="694943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77D14C30-53FC-4BEB-A7E4-139B887E0BF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02586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7920880" cy="554461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4006" y="0"/>
            <a:ext cx="12529392" cy="6949436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814C05C2-A6D1-4F5F-B663-B1367159938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528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268760"/>
            <a:ext cx="6192688" cy="4104456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88016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46F4D305-345D-4237-A2BB-F4D15469B7C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0623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Prijmi_to_co_je_citaty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Prijmi_to_co_je_citaty</Template>
  <TotalTime>137</TotalTime>
  <Words>200</Words>
  <Application>Microsoft Office PowerPoint</Application>
  <PresentationFormat>Předvádění na obrazovce (4:3)</PresentationFormat>
  <Paragraphs>40</Paragraphs>
  <Slides>40</Slides>
  <Notes>0</Notes>
  <HiddenSlides>0</HiddenSlides>
  <MMClips>1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43" baseType="lpstr">
      <vt:lpstr>Arial</vt:lpstr>
      <vt:lpstr>Calibri</vt:lpstr>
      <vt:lpstr>Prijmi_to_co_je_citaty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Prijmi to co je</dc:title>
  <dc:creator>Anina B</dc:creator>
  <cp:lastModifiedBy>Pavel</cp:lastModifiedBy>
  <cp:revision>8</cp:revision>
  <dcterms:created xsi:type="dcterms:W3CDTF">2016-09-14T10:53:45Z</dcterms:created>
  <dcterms:modified xsi:type="dcterms:W3CDTF">2025-12-25T22:58:07Z</dcterms:modified>
</cp:coreProperties>
</file>