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0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62F048-8846-4478-97DE-D8CF554B0C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23975CE-CFD2-4E2E-A9B9-A646B8BE8C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6A4D5AF-C4E9-4DA2-B57B-65AB3E4C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018C-C7A2-49A8-A368-AD5F254E6537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FD81C36-CE74-413E-9364-00C482A30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27FEAF6-19F0-4351-97B6-7FA4B03B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88C26-2739-4B59-98F1-F3E7DB995B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1385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C45972-F022-48E0-9270-022069EFF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E510D5E-7F45-4ED7-AFAF-830DD14873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0D328E8-1378-4498-BC20-B12B75A87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018C-C7A2-49A8-A368-AD5F254E6537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42BE1B8-511E-4B48-A8FF-A1EBEF8E8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D168BC6-1E0C-4044-9BE2-B93D25756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88C26-2739-4B59-98F1-F3E7DB995B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0988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54E0112-679F-49E0-9EB6-DB67E596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672CB67-36D4-4B2D-8CB3-3971BD541C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8F204B2-B5A8-4F50-89A2-D0625BEC1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018C-C7A2-49A8-A368-AD5F254E6537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0CC0281-5506-421D-AB59-7E574628E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AD9685B-F138-4E4E-AF28-971F9CD51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88C26-2739-4B59-98F1-F3E7DB995B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1114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BC9BD6F-793F-47B8-8C10-EF7B2F367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9DE6EC5-A086-4CF9-BDAA-D34E62E70E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729583E-3FE7-44C2-9B7C-11A787DE13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F0749D7-0676-4327-94BA-AEBD235FE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018C-C7A2-49A8-A368-AD5F254E6537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505FFFC-007E-4691-8521-C589918DE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3C7327C-10EA-4D4F-B7FC-3D5FC7999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88C26-2739-4B59-98F1-F3E7DB995B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5733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504ACD-42E8-4D91-AC52-F1F84C6A5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3D73413-3CF2-418B-99FE-660B68AAA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B7A0739-51D2-4977-B164-79B361C0E0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9863EAB-99B5-4B14-9D54-DEB1AF093E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08F8A3A8-23D1-4261-9E85-45B7D3BDBE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DBF6FF1-FDE6-4367-97C3-C21A7DDCA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018C-C7A2-49A8-A368-AD5F254E6537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81A32760-61EC-4CD2-9B7F-39FE39BEA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F7E0FD8E-14FE-46E1-9AE3-E1411F162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88C26-2739-4B59-98F1-F3E7DB995B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2051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341FFA-8601-4584-8AAD-75455A5DA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3B231F6-894F-41EB-9D38-69082D92C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018C-C7A2-49A8-A368-AD5F254E6537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45E914B-4B10-4086-8102-DB5748B05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5839701-45F5-4783-B5ED-7687D01C4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88C26-2739-4B59-98F1-F3E7DB995B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6071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E743F779-8A53-42B5-8004-B9AA30227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018C-C7A2-49A8-A368-AD5F254E6537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0F3306C0-E13D-4E25-88B2-F8BE68DFC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AF9151F-E19A-43BB-9E70-B700BE5D2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88C26-2739-4B59-98F1-F3E7DB995B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5790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8E3753-A1AA-4E32-B255-6EE3BBB53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0B920F0-9E5B-4641-BCC9-D63B982C2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63DE44C-912A-4332-B818-43A4ED5B7F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BF1BE60-2737-4F4F-B0EE-C2ADF880D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018C-C7A2-49A8-A368-AD5F254E6537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67D90EF-AB37-4E88-898F-489A67CD5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23F5DA0-7A45-4856-B25B-EFC1347BA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88C26-2739-4B59-98F1-F3E7DB995B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0787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075FF5-00FE-4716-8A56-E2F462D9D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C87F33BD-5346-43E2-8F3E-0E499F8C28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FC110BE-7728-4EC2-BB6D-6B642EA296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D9A0264-6EBD-4A3B-9B45-558D20665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018C-C7A2-49A8-A368-AD5F254E6537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0671BA2-CE83-48EF-939F-769941C09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9489DD2-F9FD-4047-BCD7-DC2265947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88C26-2739-4B59-98F1-F3E7DB995B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3767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B88747-12B1-420B-BE44-314B7933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CF17B6C-EDAB-41FE-8A30-B958631811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7F9EF8B-5CB7-4709-B4D0-AA88AAE7F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018C-C7A2-49A8-A368-AD5F254E6537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814912E-AB7A-4711-855A-1ADC3C446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23B5125-FEEE-4635-AA9F-F27842ED5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88C26-2739-4B59-98F1-F3E7DB995B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8345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7805C95F-6F1B-4F82-B971-C72C8E765C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3F60E75-B031-4F01-81C4-7D13EE5448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E51E844-35B4-456C-8D95-A0F825DDE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0018C-C7A2-49A8-A368-AD5F254E6537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387D2E9-B2A0-4E6C-811E-8B956BBC4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C470F37-4856-4580-92D6-89AE106AF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88C26-2739-4B59-98F1-F3E7DB995B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7534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CE4B701F-D91E-43AE-ADC7-9645C224A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BBB0001-D815-494C-8B97-5429FD5E3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67FD067-C559-4691-A1E0-3EFDE8BC6C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0018C-C7A2-49A8-A368-AD5F254E6537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5D44A04-62E1-4D0E-9B71-878580AA5D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8309EBD-ADE3-4827-A20F-FC27FA2F61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88C26-2739-4B59-98F1-F3E7DB995B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4498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EA14F1-0105-48A0-95BF-04B24CA80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8000" b="1" dirty="0"/>
              <a:t>Metro Moskva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1A869FF-3D6E-41B5-BC51-DE3CDF9246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AC3E7B47-BEE0-4DCB-AE0D-52501886C28C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221326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ůže jít o obrázek uvnitř">
            <a:extLst>
              <a:ext uri="{FF2B5EF4-FFF2-40B4-BE49-F238E27FC236}">
                <a16:creationId xmlns:a16="http://schemas.microsoft.com/office/drawing/2014/main" id="{8E562B40-F1E6-476C-8C54-02DEF6E2F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502" y="0"/>
            <a:ext cx="8550000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78E0A0A-F3BF-4E44-8648-239030EBF2BA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688417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ůže jít o obrázek uvnitř">
            <a:extLst>
              <a:ext uri="{FF2B5EF4-FFF2-40B4-BE49-F238E27FC236}">
                <a16:creationId xmlns:a16="http://schemas.microsoft.com/office/drawing/2014/main" id="{E528FF12-27B0-4E82-8AFC-08ABBCCBC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9819" cy="63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570291A7-E84F-47E5-B4F1-6A4A03C39015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922838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ůže jít o obrázek uvnitř">
            <a:extLst>
              <a:ext uri="{FF2B5EF4-FFF2-40B4-BE49-F238E27FC236}">
                <a16:creationId xmlns:a16="http://schemas.microsoft.com/office/drawing/2014/main" id="{4612D092-E1F3-4BFA-978F-0F6AA8E2D8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" y="0"/>
            <a:ext cx="10276094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596090E4-60BD-4FEC-94FB-9D413CCE8880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567847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ůže jít o obrázek uvnitř">
            <a:extLst>
              <a:ext uri="{FF2B5EF4-FFF2-40B4-BE49-F238E27FC236}">
                <a16:creationId xmlns:a16="http://schemas.microsoft.com/office/drawing/2014/main" id="{32BC9CEC-BF7B-41BC-9412-5D825A3A6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60000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DEB9850D-C22E-4967-A37A-B0E18E06A1A5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36542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ůže jít o obrázek one or more people a indoor">
            <a:extLst>
              <a:ext uri="{FF2B5EF4-FFF2-40B4-BE49-F238E27FC236}">
                <a16:creationId xmlns:a16="http://schemas.microsoft.com/office/drawing/2014/main" id="{22E2B818-ADEF-45FD-A445-2EB4B593C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371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984694AB-FE94-47DC-A819-03903E0DA99F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647351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Může jít o obrázek uvnitř">
            <a:extLst>
              <a:ext uri="{FF2B5EF4-FFF2-40B4-BE49-F238E27FC236}">
                <a16:creationId xmlns:a16="http://schemas.microsoft.com/office/drawing/2014/main" id="{BD0CE741-CE39-4D2C-BFE1-357DFA42E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" y="0"/>
            <a:ext cx="9581894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7E06BBFA-E3F0-4DF6-8406-68C35498EBAC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830575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Může jít o obrázek uvnitř">
            <a:extLst>
              <a:ext uri="{FF2B5EF4-FFF2-40B4-BE49-F238E27FC236}">
                <a16:creationId xmlns:a16="http://schemas.microsoft.com/office/drawing/2014/main" id="{415C27FD-E6ED-438C-9E2A-89CEEAE0A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0300253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0CF9BEB9-82AD-421C-959F-26F6AFC6B40A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543486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Může jít o obrázek one or more people a indoor">
            <a:extLst>
              <a:ext uri="{FF2B5EF4-FFF2-40B4-BE49-F238E27FC236}">
                <a16:creationId xmlns:a16="http://schemas.microsoft.com/office/drawing/2014/main" id="{5520620C-8EDC-4E92-9AEB-D06C0CA77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06" y="0"/>
            <a:ext cx="10260000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0073C96C-D8E7-4645-9CF1-EDD4DED86D99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732576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Může jít o obrázek uvnitř">
            <a:extLst>
              <a:ext uri="{FF2B5EF4-FFF2-40B4-BE49-F238E27FC236}">
                <a16:creationId xmlns:a16="http://schemas.microsoft.com/office/drawing/2014/main" id="{F9B2349D-48C0-4F60-92B4-8E74668B6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441" y="-1"/>
            <a:ext cx="10228048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BBB39A2C-79C3-4A07-9DF9-366F3252FA49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773161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Může jít o obrázek outdoors a monument">
            <a:extLst>
              <a:ext uri="{FF2B5EF4-FFF2-40B4-BE49-F238E27FC236}">
                <a16:creationId xmlns:a16="http://schemas.microsoft.com/office/drawing/2014/main" id="{7C50B71F-AA0A-478B-9419-93E50857F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" y="0"/>
            <a:ext cx="12145854" cy="64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19D2B83A-CBB7-47EF-ADC1-42704FF0605F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723688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Může jít o obrázek uvnitř">
            <a:extLst>
              <a:ext uri="{FF2B5EF4-FFF2-40B4-BE49-F238E27FC236}">
                <a16:creationId xmlns:a16="http://schemas.microsoft.com/office/drawing/2014/main" id="{1632E57C-F561-4750-9FBA-56CC35561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" y="0"/>
            <a:ext cx="9771470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2E345751-73CE-40C8-B68C-B2334EE5CAFC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624157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Může jít o obrázek venku">
            <a:extLst>
              <a:ext uri="{FF2B5EF4-FFF2-40B4-BE49-F238E27FC236}">
                <a16:creationId xmlns:a16="http://schemas.microsoft.com/office/drawing/2014/main" id="{D6E547F8-130B-416A-8873-BCE290ACF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06000" cy="68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E7D136DF-1631-41C0-89A0-6063EFB7B663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767805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Může jít o obrázek uvnitř">
            <a:extLst>
              <a:ext uri="{FF2B5EF4-FFF2-40B4-BE49-F238E27FC236}">
                <a16:creationId xmlns:a16="http://schemas.microsoft.com/office/drawing/2014/main" id="{4804EC8A-D9A5-44D8-9C74-C607C45AB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" y="-1"/>
            <a:ext cx="10324104" cy="68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E755C212-9781-4D15-992A-76EDC4530D09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3531588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Může jít o obrázek venku">
            <a:extLst>
              <a:ext uri="{FF2B5EF4-FFF2-40B4-BE49-F238E27FC236}">
                <a16:creationId xmlns:a16="http://schemas.microsoft.com/office/drawing/2014/main" id="{54499AE7-1481-421A-97CF-95651D0EF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60000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0FD78A75-50B9-4F95-881C-60A793FEF9DA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726865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Může jít o obrázek uvnitř">
            <a:extLst>
              <a:ext uri="{FF2B5EF4-FFF2-40B4-BE49-F238E27FC236}">
                <a16:creationId xmlns:a16="http://schemas.microsoft.com/office/drawing/2014/main" id="{BE8BB26E-050D-4317-8340-2BD36D9FB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1324000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E8CE97F6-0616-45D9-B91F-5E3BF1B0A9F4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36831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Může jít o obrázek uvnitř">
            <a:extLst>
              <a:ext uri="{FF2B5EF4-FFF2-40B4-BE49-F238E27FC236}">
                <a16:creationId xmlns:a16="http://schemas.microsoft.com/office/drawing/2014/main" id="{BD219B52-429C-411D-89B9-9C130A0F0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550000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15E17FE8-B883-4483-87D9-9A02F5DB8702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2288408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Může jít o obrázek uvnitř">
            <a:extLst>
              <a:ext uri="{FF2B5EF4-FFF2-40B4-BE49-F238E27FC236}">
                <a16:creationId xmlns:a16="http://schemas.microsoft.com/office/drawing/2014/main" id="{CC765E75-6146-4B2E-A7F7-F194FC86C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0"/>
            <a:ext cx="8572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ED137E52-6F3F-40C8-A987-DBC5BA86D997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2143802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Může jít o obrázek uvnitř">
            <a:extLst>
              <a:ext uri="{FF2B5EF4-FFF2-40B4-BE49-F238E27FC236}">
                <a16:creationId xmlns:a16="http://schemas.microsoft.com/office/drawing/2014/main" id="{AE1A945C-CFBA-480C-B03A-C6D86B86F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864" y="0"/>
            <a:ext cx="8595000" cy="68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9C897624-1990-4A63-B557-37199C64161B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7618616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Může jít o obrázek uvnitř">
            <a:extLst>
              <a:ext uri="{FF2B5EF4-FFF2-40B4-BE49-F238E27FC236}">
                <a16:creationId xmlns:a16="http://schemas.microsoft.com/office/drawing/2014/main" id="{D0296372-6D0F-435C-AC21-049C9568A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68000" cy="60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E3EF203F-696A-4A5C-9FB8-C3379FDD9838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7818858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Může jít o obrázek uvnitř">
            <a:extLst>
              <a:ext uri="{FF2B5EF4-FFF2-40B4-BE49-F238E27FC236}">
                <a16:creationId xmlns:a16="http://schemas.microsoft.com/office/drawing/2014/main" id="{DD01CA1A-1B4C-42D1-B2B7-92F3DAE99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0" y="18000"/>
            <a:ext cx="12144800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DD954242-DF5B-4629-83B5-74702BDD8157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2130584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ůže jít o obrázek uvnitř">
            <a:extLst>
              <a:ext uri="{FF2B5EF4-FFF2-40B4-BE49-F238E27FC236}">
                <a16:creationId xmlns:a16="http://schemas.microsoft.com/office/drawing/2014/main" id="{CE3A14BE-93F1-4717-AD31-690691612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5" y="0"/>
            <a:ext cx="10324536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0C2AC18F-9BA8-4794-A3D1-40FA38FE292C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0022111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ůže jít o obrázek uvnitř">
            <a:extLst>
              <a:ext uri="{FF2B5EF4-FFF2-40B4-BE49-F238E27FC236}">
                <a16:creationId xmlns:a16="http://schemas.microsoft.com/office/drawing/2014/main" id="{13DE7F5A-B13D-43C0-8065-22712201A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08" y="0"/>
            <a:ext cx="10260000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E12EA688-AD98-4AED-AC17-1FEE4C3C4965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6393875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ůže jít o obrázek 1 person a indoor">
            <a:extLst>
              <a:ext uri="{FF2B5EF4-FFF2-40B4-BE49-F238E27FC236}">
                <a16:creationId xmlns:a16="http://schemas.microsoft.com/office/drawing/2014/main" id="{72EC16F6-E9C0-40FC-A847-29D6461F9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76" y="0"/>
            <a:ext cx="10324536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88F8DB8B-7399-4115-956F-1E13AE812AEB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0611412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ůže jít o obrázek 5 people a indoor">
            <a:extLst>
              <a:ext uri="{FF2B5EF4-FFF2-40B4-BE49-F238E27FC236}">
                <a16:creationId xmlns:a16="http://schemas.microsoft.com/office/drawing/2014/main" id="{40492EE4-4CB1-489B-9616-F046C32AC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816" y="0"/>
            <a:ext cx="10314000" cy="68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1530E4BC-DF17-4721-A151-AB31D01FBFD9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3005914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ůže jít o obrázek 4 lidem , train a indoor">
            <a:extLst>
              <a:ext uri="{FF2B5EF4-FFF2-40B4-BE49-F238E27FC236}">
                <a16:creationId xmlns:a16="http://schemas.microsoft.com/office/drawing/2014/main" id="{E3DA05F6-C7C3-4BC5-8059-A80939799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743" y="0"/>
            <a:ext cx="10456054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E9268691-4987-4107-B71E-A9AA63A96040}"/>
              </a:ext>
            </a:extLst>
          </p:cNvPr>
          <p:cNvSpPr txBox="1"/>
          <p:nvPr/>
        </p:nvSpPr>
        <p:spPr>
          <a:xfrm rot="18900000">
            <a:off x="2921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27735727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132</Words>
  <Application>Microsoft Office PowerPoint</Application>
  <PresentationFormat>Širokoúhlá obrazovka</PresentationFormat>
  <Paragraphs>27</Paragraphs>
  <Slides>26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Motiv Office</vt:lpstr>
      <vt:lpstr>Metro Moskva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Metro Moskva</dc:title>
  <dc:creator>medvide5115 medvide5115</dc:creator>
  <cp:lastModifiedBy>Pavel</cp:lastModifiedBy>
  <cp:revision>4</cp:revision>
  <dcterms:created xsi:type="dcterms:W3CDTF">2021-12-24T04:24:08Z</dcterms:created>
  <dcterms:modified xsi:type="dcterms:W3CDTF">2025-12-25T22:54:04Z</dcterms:modified>
</cp:coreProperties>
</file>