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9" autoAdjust="0"/>
    <p:restoredTop sz="94660"/>
  </p:normalViewPr>
  <p:slideViewPr>
    <p:cSldViewPr snapToGrid="0">
      <p:cViewPr varScale="1">
        <p:scale>
          <a:sx n="63" d="100"/>
          <a:sy n="63" d="100"/>
        </p:scale>
        <p:origin x="72" y="3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78DE1-DB2C-4FCE-99F1-0D5F2801D8B3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A9026-CFD7-46AB-8C81-736468867D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5423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78DE1-DB2C-4FCE-99F1-0D5F2801D8B3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A9026-CFD7-46AB-8C81-736468867D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8737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78DE1-DB2C-4FCE-99F1-0D5F2801D8B3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A9026-CFD7-46AB-8C81-736468867D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4749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78DE1-DB2C-4FCE-99F1-0D5F2801D8B3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A9026-CFD7-46AB-8C81-736468867D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1945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78DE1-DB2C-4FCE-99F1-0D5F2801D8B3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A9026-CFD7-46AB-8C81-736468867D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6918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78DE1-DB2C-4FCE-99F1-0D5F2801D8B3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A9026-CFD7-46AB-8C81-736468867D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76538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78DE1-DB2C-4FCE-99F1-0D5F2801D8B3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A9026-CFD7-46AB-8C81-736468867D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87703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78DE1-DB2C-4FCE-99F1-0D5F2801D8B3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A9026-CFD7-46AB-8C81-736468867D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7457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78DE1-DB2C-4FCE-99F1-0D5F2801D8B3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A9026-CFD7-46AB-8C81-736468867D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465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78DE1-DB2C-4FCE-99F1-0D5F2801D8B3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A9026-CFD7-46AB-8C81-736468867D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5410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78DE1-DB2C-4FCE-99F1-0D5F2801D8B3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A9026-CFD7-46AB-8C81-736468867D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4605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78DE1-DB2C-4FCE-99F1-0D5F2801D8B3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EA9026-CFD7-46AB-8C81-736468867D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0863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660066"/>
                </a:solidFill>
              </a:rPr>
              <a:t>Něco pro pobavení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5C5B3F5B-759F-4580-8EA1-6E2F3319DDA0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79942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992" y="0"/>
            <a:ext cx="5698589" cy="6890911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A9C5398-B784-4538-AAA4-95B20BB5F533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53570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347" y="-22066"/>
            <a:ext cx="9173421" cy="6880066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3F8AA7B-FFD8-4CDD-9610-BE6A2A707A38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40248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384" y="-40354"/>
            <a:ext cx="9168384" cy="6876288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8CD570F-0F74-4042-A512-A63EEB16CB4C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03183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84" y="289745"/>
            <a:ext cx="10338816" cy="6397142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FDD6426-8794-4B4D-A8E1-25BCF160BB57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583739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320" y="8187"/>
            <a:ext cx="6998208" cy="684192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2975B3FA-E189-4508-A1EA-5B729677F0C4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327784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592" y="0"/>
            <a:ext cx="7400461" cy="6841702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5D7BC651-FED0-40BF-A6B8-7202E2BA0C32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696842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832" y="-25284"/>
            <a:ext cx="8241791" cy="6891053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144FEB33-0F13-411C-A7D0-3BC155F6CA9E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072357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385" y="0"/>
            <a:ext cx="9175538" cy="6881653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120F4E34-94AB-4346-8626-AFF8801C1678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026337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119" y="0"/>
            <a:ext cx="9811744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AA35661-D7F6-40E1-9EF8-377C24D753C8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010900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-22066"/>
            <a:ext cx="4693920" cy="6884416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8528BF2C-3884-4B15-8DF8-E38E1CBE05C3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166562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928" y="-22066"/>
            <a:ext cx="6876287" cy="6876287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1793A364-6DD6-4651-8AB2-DDAB00E1D2CA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688178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056" y="-58642"/>
            <a:ext cx="4608576" cy="6912864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C89849B-AA0A-47E0-8F4E-8D0A754A80E4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351734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352" y="311395"/>
            <a:ext cx="9668256" cy="6361065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C5D80C21-3C5E-4B07-91B1-9F12C727919E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024309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1" y="329730"/>
            <a:ext cx="10680192" cy="6389859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9D469F33-2109-4EEE-A3AE-BC0485320620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1782628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120" y="322662"/>
            <a:ext cx="9424416" cy="6361481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A1469074-7B2B-4982-9B38-D79C811C4167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5378706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192" y="-16253"/>
            <a:ext cx="9180576" cy="6870233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42DD4109-C02C-4536-81CF-C9E539375D10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7575714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753" y="792"/>
            <a:ext cx="7815072" cy="6838189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F8F84E3C-167C-480D-BFA1-0357BB2AA9CF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310636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113" y="-78840"/>
            <a:ext cx="5718048" cy="6983878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2F2062F-BD1E-4580-94A2-B3C9BF8516FB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9297502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680" y="18572"/>
            <a:ext cx="5145024" cy="6860033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A4D4154A-7A00-4E6C-B848-90F008D35016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3184357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640" y="-31236"/>
            <a:ext cx="5327904" cy="6883653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965D60F6-4662-490B-9C72-AF1A70517235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2276356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544" y="311561"/>
            <a:ext cx="9680448" cy="6410608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C151180-CF49-42FD-8EA6-5B7A8B115CE0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3008026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920" y="-70924"/>
            <a:ext cx="9000743" cy="6971164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A24ED03A-45E5-4FD3-B467-6ACB1356D099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0007128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969" y="309905"/>
            <a:ext cx="9668256" cy="6419454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851E449-CD51-4302-B04A-AA13159D1A3D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9241464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11954"/>
            <a:ext cx="8827008" cy="6844269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D685D90-C5C2-4CDD-B889-FA372F9C4D6A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7107961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992" y="-15361"/>
            <a:ext cx="8278367" cy="6887142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0172BF7-A98E-43AF-A538-D6C9FE63A816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7314675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929" y="287271"/>
            <a:ext cx="9631680" cy="6392326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121F849C-F085-47D6-B9BD-D785CD26122A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7699520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" y="315923"/>
            <a:ext cx="12033504" cy="6384443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E34F82F-1A31-4EF5-B4F2-052BBDE6D6C0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4358988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432" y="-28840"/>
            <a:ext cx="9912095" cy="68834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533A116-F6B5-4E86-81E7-3405D9CC1117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2316674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718" y="-32100"/>
            <a:ext cx="9476354" cy="6890099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9F078FB-6583-410D-88D0-6CE94687DFA9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8921421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923" y="-22066"/>
            <a:ext cx="9173421" cy="6880066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4EE5A289-3BDA-4781-BD6E-C3EFAEA36325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1789408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960" y="-49498"/>
            <a:ext cx="9241536" cy="6931152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5D016009-450F-4E52-ABCD-822E7C2CB5BA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8238856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9104" y="-70940"/>
            <a:ext cx="5230368" cy="6932494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A17DAD9-67AB-4254-A009-9AB69B8B4D9B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383889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91" y="-12193"/>
            <a:ext cx="10287002" cy="6858001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48379ED6-A84B-4436-962A-947EAF98A241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7392548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633" y="-56678"/>
            <a:ext cx="7522464" cy="6916488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3AFBA69-73BB-497B-B67A-1A32493DAFBB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4942249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960" y="-49499"/>
            <a:ext cx="9229344" cy="6922009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FA1C4AD-6517-47C4-A58F-D949BEF4E384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86251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424" y="27934"/>
            <a:ext cx="9339071" cy="685494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5E85A936-B92B-4973-8229-710F3000C58C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9497765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188</Words>
  <Application>Microsoft Office PowerPoint</Application>
  <PresentationFormat>Širokoúhlá obrazovka</PresentationFormat>
  <Paragraphs>38</Paragraphs>
  <Slides>37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Motiv Office</vt:lpstr>
      <vt:lpstr>Něco pro pobavení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Něco pro pobavení</dc:title>
  <dc:creator>Jasek</dc:creator>
  <cp:lastModifiedBy>Pavel</cp:lastModifiedBy>
  <cp:revision>6</cp:revision>
  <dcterms:created xsi:type="dcterms:W3CDTF">2013-06-02T07:43:46Z</dcterms:created>
  <dcterms:modified xsi:type="dcterms:W3CDTF">2025-12-25T22:56:48Z</dcterms:modified>
</cp:coreProperties>
</file>