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1" r:id="rId3"/>
    <p:sldId id="320" r:id="rId4"/>
    <p:sldId id="263" r:id="rId5"/>
    <p:sldId id="310" r:id="rId6"/>
    <p:sldId id="264" r:id="rId7"/>
    <p:sldId id="265" r:id="rId8"/>
    <p:sldId id="267" r:id="rId9"/>
    <p:sldId id="268" r:id="rId10"/>
    <p:sldId id="316" r:id="rId11"/>
    <p:sldId id="269" r:id="rId12"/>
    <p:sldId id="266" r:id="rId13"/>
    <p:sldId id="315" r:id="rId14"/>
    <p:sldId id="277" r:id="rId15"/>
    <p:sldId id="270" r:id="rId16"/>
    <p:sldId id="279" r:id="rId17"/>
    <p:sldId id="280" r:id="rId18"/>
    <p:sldId id="332" r:id="rId19"/>
    <p:sldId id="282" r:id="rId20"/>
    <p:sldId id="330" r:id="rId21"/>
    <p:sldId id="284" r:id="rId22"/>
    <p:sldId id="288" r:id="rId23"/>
    <p:sldId id="289" r:id="rId24"/>
    <p:sldId id="323" r:id="rId25"/>
    <p:sldId id="292" r:id="rId26"/>
    <p:sldId id="324" r:id="rId27"/>
    <p:sldId id="294" r:id="rId28"/>
    <p:sldId id="295" r:id="rId29"/>
    <p:sldId id="296" r:id="rId30"/>
    <p:sldId id="328" r:id="rId31"/>
    <p:sldId id="272" r:id="rId32"/>
    <p:sldId id="273" r:id="rId33"/>
    <p:sldId id="276" r:id="rId34"/>
    <p:sldId id="275" r:id="rId35"/>
    <p:sldId id="274" r:id="rId36"/>
    <p:sldId id="333" r:id="rId37"/>
    <p:sldId id="331" r:id="rId38"/>
    <p:sldId id="298" r:id="rId39"/>
    <p:sldId id="300" r:id="rId40"/>
    <p:sldId id="260" r:id="rId41"/>
    <p:sldId id="302" r:id="rId42"/>
    <p:sldId id="303" r:id="rId43"/>
    <p:sldId id="301" r:id="rId44"/>
    <p:sldId id="304" r:id="rId45"/>
    <p:sldId id="305" r:id="rId46"/>
    <p:sldId id="307" r:id="rId47"/>
    <p:sldId id="306" r:id="rId48"/>
    <p:sldId id="308" r:id="rId49"/>
    <p:sldId id="325" r:id="rId50"/>
    <p:sldId id="281" r:id="rId51"/>
    <p:sldId id="309" r:id="rId52"/>
    <p:sldId id="283" r:id="rId53"/>
    <p:sldId id="317" r:id="rId54"/>
    <p:sldId id="327" r:id="rId55"/>
    <p:sldId id="286" r:id="rId56"/>
    <p:sldId id="312" r:id="rId57"/>
    <p:sldId id="326" r:id="rId58"/>
    <p:sldId id="258" r:id="rId59"/>
    <p:sldId id="313" r:id="rId60"/>
    <p:sldId id="329" r:id="rId61"/>
    <p:sldId id="334" r:id="rId62"/>
    <p:sldId id="335" r:id="rId63"/>
    <p:sldId id="318" r:id="rId64"/>
    <p:sldId id="285" r:id="rId65"/>
    <p:sldId id="336" r:id="rId66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CC"/>
    <a:srgbClr val="FF6600"/>
    <a:srgbClr val="2C6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6238" autoAdjust="0"/>
  </p:normalViewPr>
  <p:slideViewPr>
    <p:cSldViewPr showGuides="1">
      <p:cViewPr varScale="1">
        <p:scale>
          <a:sx n="107" d="100"/>
          <a:sy n="107" d="100"/>
        </p:scale>
        <p:origin x="97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/>
              <a:t>Kliknutím můžete upravit styl předlohy.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ADBFF5-FF0B-412A-80A3-797F4FB95EBA}" type="slidenum">
              <a:rPr lang="es-ES" altLang="cs-CZ"/>
              <a:pPr/>
              <a:t>‹#›</a:t>
            </a:fld>
            <a:endParaRPr lang="es-ES" altLang="cs-CZ"/>
          </a:p>
        </p:txBody>
      </p:sp>
    </p:spTree>
    <p:extLst>
      <p:ext uri="{BB962C8B-B14F-4D97-AF65-F5344CB8AC3E}">
        <p14:creationId xmlns:p14="http://schemas.microsoft.com/office/powerpoint/2010/main" val="1008961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5">
        <p:circle/>
      </p:transition>
    </mc:Choice>
    <mc:Fallback xmlns="">
      <p:transition spd="slow" advTm="6505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702141-051C-4F4B-8A45-B1917AD2D074}" type="slidenum">
              <a:rPr lang="es-ES" altLang="cs-CZ"/>
              <a:pPr/>
              <a:t>‹#›</a:t>
            </a:fld>
            <a:endParaRPr lang="es-ES" altLang="cs-CZ"/>
          </a:p>
        </p:txBody>
      </p:sp>
    </p:spTree>
    <p:extLst>
      <p:ext uri="{BB962C8B-B14F-4D97-AF65-F5344CB8AC3E}">
        <p14:creationId xmlns:p14="http://schemas.microsoft.com/office/powerpoint/2010/main" val="346147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5">
        <p:circle/>
      </p:transition>
    </mc:Choice>
    <mc:Fallback xmlns="">
      <p:transition spd="slow" advTm="6505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D3AE64-E388-4888-8AF2-50D4F03DE23F}" type="slidenum">
              <a:rPr lang="es-ES" altLang="cs-CZ"/>
              <a:pPr/>
              <a:t>‹#›</a:t>
            </a:fld>
            <a:endParaRPr lang="es-ES" altLang="cs-CZ"/>
          </a:p>
        </p:txBody>
      </p:sp>
    </p:spTree>
    <p:extLst>
      <p:ext uri="{BB962C8B-B14F-4D97-AF65-F5344CB8AC3E}">
        <p14:creationId xmlns:p14="http://schemas.microsoft.com/office/powerpoint/2010/main" val="36147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5">
        <p:circle/>
      </p:transition>
    </mc:Choice>
    <mc:Fallback xmlns="">
      <p:transition spd="slow" advTm="6505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BD3053-8297-436A-9962-226D6FC85F05}" type="slidenum">
              <a:rPr lang="es-ES" altLang="cs-CZ"/>
              <a:pPr/>
              <a:t>‹#›</a:t>
            </a:fld>
            <a:endParaRPr lang="es-ES" altLang="cs-CZ"/>
          </a:p>
        </p:txBody>
      </p:sp>
    </p:spTree>
    <p:extLst>
      <p:ext uri="{BB962C8B-B14F-4D97-AF65-F5344CB8AC3E}">
        <p14:creationId xmlns:p14="http://schemas.microsoft.com/office/powerpoint/2010/main" val="667659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5">
        <p:circle/>
      </p:transition>
    </mc:Choice>
    <mc:Fallback xmlns="">
      <p:transition spd="slow" advTm="6505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19FF2E-A7ED-47EE-83C5-44FF8B470F22}" type="slidenum">
              <a:rPr lang="es-ES" altLang="cs-CZ"/>
              <a:pPr/>
              <a:t>‹#›</a:t>
            </a:fld>
            <a:endParaRPr lang="es-ES" altLang="cs-CZ"/>
          </a:p>
        </p:txBody>
      </p:sp>
    </p:spTree>
    <p:extLst>
      <p:ext uri="{BB962C8B-B14F-4D97-AF65-F5344CB8AC3E}">
        <p14:creationId xmlns:p14="http://schemas.microsoft.com/office/powerpoint/2010/main" val="138430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5">
        <p:circle/>
      </p:transition>
    </mc:Choice>
    <mc:Fallback xmlns="">
      <p:transition spd="slow" advTm="6505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656803-582E-42B4-AB41-F7887E40F09B}" type="slidenum">
              <a:rPr lang="es-ES" altLang="cs-CZ"/>
              <a:pPr/>
              <a:t>‹#›</a:t>
            </a:fld>
            <a:endParaRPr lang="es-ES" altLang="cs-CZ"/>
          </a:p>
        </p:txBody>
      </p:sp>
    </p:spTree>
    <p:extLst>
      <p:ext uri="{BB962C8B-B14F-4D97-AF65-F5344CB8AC3E}">
        <p14:creationId xmlns:p14="http://schemas.microsoft.com/office/powerpoint/2010/main" val="2888704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5">
        <p:circle/>
      </p:transition>
    </mc:Choice>
    <mc:Fallback xmlns="">
      <p:transition spd="slow" advTm="6505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712511-D181-429E-9222-809DACC13935}" type="slidenum">
              <a:rPr lang="es-ES" altLang="cs-CZ"/>
              <a:pPr/>
              <a:t>‹#›</a:t>
            </a:fld>
            <a:endParaRPr lang="es-ES" altLang="cs-CZ"/>
          </a:p>
        </p:txBody>
      </p:sp>
    </p:spTree>
    <p:extLst>
      <p:ext uri="{BB962C8B-B14F-4D97-AF65-F5344CB8AC3E}">
        <p14:creationId xmlns:p14="http://schemas.microsoft.com/office/powerpoint/2010/main" val="823587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5">
        <p:circle/>
      </p:transition>
    </mc:Choice>
    <mc:Fallback xmlns="">
      <p:transition spd="slow" advTm="6505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D65ABD-6116-4842-A0E1-A2D82C03968C}" type="slidenum">
              <a:rPr lang="es-ES" altLang="cs-CZ"/>
              <a:pPr/>
              <a:t>‹#›</a:t>
            </a:fld>
            <a:endParaRPr lang="es-ES" altLang="cs-CZ"/>
          </a:p>
        </p:txBody>
      </p:sp>
    </p:spTree>
    <p:extLst>
      <p:ext uri="{BB962C8B-B14F-4D97-AF65-F5344CB8AC3E}">
        <p14:creationId xmlns:p14="http://schemas.microsoft.com/office/powerpoint/2010/main" val="4130879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5">
        <p:circle/>
      </p:transition>
    </mc:Choice>
    <mc:Fallback xmlns="">
      <p:transition spd="slow" advTm="6505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cs-CZ" noProof="0"/>
              <a:t>Kliknutím na ikonu přidáte obrázek.</a:t>
            </a:r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B6722A-D19A-42BC-ADD8-F9B73324B5C0}" type="slidenum">
              <a:rPr lang="es-ES" altLang="cs-CZ"/>
              <a:pPr/>
              <a:t>‹#›</a:t>
            </a:fld>
            <a:endParaRPr lang="es-ES" altLang="cs-CZ"/>
          </a:p>
        </p:txBody>
      </p:sp>
    </p:spTree>
    <p:extLst>
      <p:ext uri="{BB962C8B-B14F-4D97-AF65-F5344CB8AC3E}">
        <p14:creationId xmlns:p14="http://schemas.microsoft.com/office/powerpoint/2010/main" val="199471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5">
        <p:circle/>
      </p:transition>
    </mc:Choice>
    <mc:Fallback xmlns="">
      <p:transition spd="slow" advTm="6505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B2CAAA-0DAC-4171-9615-10EB39A6463A}" type="slidenum">
              <a:rPr lang="es-ES" altLang="cs-CZ"/>
              <a:pPr/>
              <a:t>‹#›</a:t>
            </a:fld>
            <a:endParaRPr lang="es-ES" altLang="cs-CZ"/>
          </a:p>
        </p:txBody>
      </p:sp>
    </p:spTree>
    <p:extLst>
      <p:ext uri="{BB962C8B-B14F-4D97-AF65-F5344CB8AC3E}">
        <p14:creationId xmlns:p14="http://schemas.microsoft.com/office/powerpoint/2010/main" val="1761889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5">
        <p:circle/>
      </p:transition>
    </mc:Choice>
    <mc:Fallback xmlns="">
      <p:transition spd="slow" advTm="6505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B78BB2-03AF-4585-B64A-C8A02451E63C}" type="slidenum">
              <a:rPr lang="es-ES" altLang="cs-CZ"/>
              <a:pPr/>
              <a:t>‹#›</a:t>
            </a:fld>
            <a:endParaRPr lang="es-ES" altLang="cs-CZ"/>
          </a:p>
        </p:txBody>
      </p:sp>
    </p:spTree>
    <p:extLst>
      <p:ext uri="{BB962C8B-B14F-4D97-AF65-F5344CB8AC3E}">
        <p14:creationId xmlns:p14="http://schemas.microsoft.com/office/powerpoint/2010/main" val="3025485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5">
        <p:circle/>
      </p:transition>
    </mc:Choice>
    <mc:Fallback xmlns="">
      <p:transition spd="slow" advTm="6505">
        <p:circl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FBCB8F-B9E5-43E4-942B-91162DC6921D}" type="slidenum">
              <a:rPr lang="es-ES" altLang="cs-CZ"/>
              <a:pPr/>
              <a:t>‹#›</a:t>
            </a:fld>
            <a:endParaRPr lang="es-ES" altLang="cs-CZ"/>
          </a:p>
        </p:txBody>
      </p:sp>
    </p:spTree>
    <p:extLst>
      <p:ext uri="{BB962C8B-B14F-4D97-AF65-F5344CB8AC3E}">
        <p14:creationId xmlns:p14="http://schemas.microsoft.com/office/powerpoint/2010/main" val="328171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5">
        <p:circle/>
      </p:transition>
    </mc:Choice>
    <mc:Fallback xmlns="">
      <p:transition spd="slow" advTm="6505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cs-CZ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cs-CZ"/>
              <a:t>Haga clic para modificar el estilo de texto del patrón</a:t>
            </a:r>
          </a:p>
          <a:p>
            <a:pPr lvl="1"/>
            <a:r>
              <a:rPr lang="es-ES" altLang="cs-CZ"/>
              <a:t>Segundo nivel</a:t>
            </a:r>
          </a:p>
          <a:p>
            <a:pPr lvl="2"/>
            <a:r>
              <a:rPr lang="es-ES" altLang="cs-CZ"/>
              <a:t>Tercer nivel</a:t>
            </a:r>
          </a:p>
          <a:p>
            <a:pPr lvl="3"/>
            <a:r>
              <a:rPr lang="es-ES" altLang="cs-CZ"/>
              <a:t>Cuarto nivel</a:t>
            </a:r>
          </a:p>
          <a:p>
            <a:pPr lvl="4"/>
            <a:r>
              <a:rPr lang="es-ES" altLang="cs-CZ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AF01CCB-D4DE-4C9C-BA57-E575527CD8AB}" type="slidenum">
              <a:rPr lang="es-ES" altLang="cs-CZ"/>
              <a:pPr/>
              <a:t>‹#›</a:t>
            </a:fld>
            <a:endParaRPr lang="es-ES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slow" p14:dur="1500" advTm="6505">
        <p:circle/>
      </p:transition>
    </mc:Choice>
    <mc:Fallback xmlns="">
      <p:transition spd="slow" advTm="6505">
        <p:circle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Květ, Jaro, Příroda, Blo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20377"/>
            <a:ext cx="9096375" cy="6798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3" name="WordArt 8"/>
          <p:cNvSpPr>
            <a:spLocks noChangeArrowheads="1" noChangeShapeType="1" noTextEdit="1"/>
          </p:cNvSpPr>
          <p:nvPr/>
        </p:nvSpPr>
        <p:spPr bwMode="auto">
          <a:xfrm>
            <a:off x="596946" y="404664"/>
            <a:ext cx="7950108" cy="1759379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fromWordArt="1">
            <a:prstTxWarp prst="textDeflate">
              <a:avLst/>
            </a:prstTxWarp>
          </a:bodyPr>
          <a:lstStyle/>
          <a:p>
            <a:pPr algn="ctr"/>
            <a:r>
              <a:rPr lang="cs-CZ" sz="36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Franklin Gothic Heavy" panose="020B0903020102020204" pitchFamily="34" charset="0"/>
              </a:rPr>
              <a:t> NÁROD</a:t>
            </a:r>
            <a:r>
              <a:rPr lang="cs-CZ" sz="36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7030A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Franklin Gothic Heavy" panose="020B0903020102020204" pitchFamily="34" charset="0"/>
              </a:rPr>
              <a:t>N</a:t>
            </a:r>
            <a:r>
              <a:rPr lang="cs-CZ" sz="36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00B05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Franklin Gothic Heavy" panose="020B0903020102020204" pitchFamily="34" charset="0"/>
              </a:rPr>
              <a:t>Í</a:t>
            </a:r>
            <a:r>
              <a:rPr lang="cs-CZ" sz="36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Franklin Gothic Heavy" panose="020B0903020102020204" pitchFamily="34" charset="0"/>
              </a:rPr>
              <a:t>  </a:t>
            </a:r>
            <a:r>
              <a:rPr lang="cs-CZ" sz="36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2C6066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Franklin Gothic Heavy" panose="020B0903020102020204" pitchFamily="34" charset="0"/>
              </a:rPr>
              <a:t>K</a:t>
            </a:r>
            <a:r>
              <a:rPr lang="cs-CZ" sz="36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Franklin Gothic Heavy" panose="020B0903020102020204" pitchFamily="34" charset="0"/>
              </a:rPr>
              <a:t>V</a:t>
            </a:r>
            <a:r>
              <a:rPr lang="cs-CZ" sz="36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660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Franklin Gothic Heavy" panose="020B0903020102020204" pitchFamily="34" charset="0"/>
              </a:rPr>
              <a:t>Ě</a:t>
            </a:r>
            <a:r>
              <a:rPr lang="cs-CZ" sz="36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Franklin Gothic Heavy" panose="020B0903020102020204" pitchFamily="34" charset="0"/>
              </a:rPr>
              <a:t>TINY 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 dirty="0"/>
          </a:p>
        </p:txBody>
      </p:sp>
      <p:sp>
        <p:nvSpPr>
          <p:cNvPr id="3" name="TextovéPole 2"/>
          <p:cNvSpPr txBox="1"/>
          <p:nvPr/>
        </p:nvSpPr>
        <p:spPr>
          <a:xfrm>
            <a:off x="2932319" y="6349345"/>
            <a:ext cx="3279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Automatická prezentace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07F89748-88AE-47CB-A853-62EABF95DA83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67">
        <p:circle/>
        <p:sndAc>
          <p:stSnd loop="1">
            <p:snd r:embed="rId2" name="Concierto De Aranjuez-Adagio .wav"/>
          </p:stSnd>
        </p:sndAc>
      </p:transition>
    </mc:Choice>
    <mc:Fallback xmlns="">
      <p:transition spd="slow" advTm="6067">
        <p:circle/>
        <p:sndAc>
          <p:stSnd loop="1">
            <p:snd r:embed="rId4" name="Concierto De Aranjuez-Adagio 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/>
          </a:p>
        </p:txBody>
      </p:sp>
      <p:sp>
        <p:nvSpPr>
          <p:cNvPr id="6144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cs-CZ" altLang="cs-CZ" sz="2800"/>
          </a:p>
        </p:txBody>
      </p:sp>
      <p:pic>
        <p:nvPicPr>
          <p:cNvPr id="61444" name="Picture 7" descr="flor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2"/>
          <a:stretch/>
        </p:blipFill>
        <p:spPr>
          <a:xfrm>
            <a:off x="0" y="0"/>
            <a:ext cx="9144000" cy="6858000"/>
          </a:xfrm>
          <a:noFill/>
        </p:spPr>
      </p:pic>
      <p:sp>
        <p:nvSpPr>
          <p:cNvPr id="61445" name="WordArt 8"/>
          <p:cNvSpPr>
            <a:spLocks noChangeArrowheads="1" noChangeShapeType="1" noTextEdit="1"/>
          </p:cNvSpPr>
          <p:nvPr/>
        </p:nvSpPr>
        <p:spPr bwMode="auto">
          <a:xfrm>
            <a:off x="899592" y="390153"/>
            <a:ext cx="2855998" cy="47821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cs-CZ" b="1" kern="1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2" name="Obdélník 1"/>
          <p:cNvSpPr/>
          <p:nvPr/>
        </p:nvSpPr>
        <p:spPr>
          <a:xfrm>
            <a:off x="179512" y="92076"/>
            <a:ext cx="90963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V každé zemi existuje květina, prohlášená </a:t>
            </a:r>
          </a:p>
          <a:p>
            <a:r>
              <a:rPr lang="cs-CZ" sz="2400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za její symbol</a:t>
            </a:r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. 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1C5E2474-232B-4DFB-B998-69A945EC5C78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997">
        <p:circle/>
      </p:transition>
    </mc:Choice>
    <mc:Fallback xmlns="">
      <p:transition spd="slow" advTm="3997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mínka pomněnky - Myosotis alpestris - Pomněnka alpská temně modrá - prodej semen - 0,1 g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1" y="20377"/>
            <a:ext cx="9096375" cy="6817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5" name="WordArt 5"/>
          <p:cNvSpPr>
            <a:spLocks noChangeArrowheads="1" noChangeShapeType="1" noTextEdit="1"/>
          </p:cNvSpPr>
          <p:nvPr/>
        </p:nvSpPr>
        <p:spPr bwMode="auto">
          <a:xfrm>
            <a:off x="5848691" y="746956"/>
            <a:ext cx="2674640" cy="2476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306"/>
              </a:avLst>
            </a:prstTxWarp>
          </a:bodyPr>
          <a:lstStyle/>
          <a:p>
            <a:pPr algn="ctr"/>
            <a:r>
              <a:rPr lang="cs-CZ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</a:p>
        </p:txBody>
      </p:sp>
      <p:sp>
        <p:nvSpPr>
          <p:cNvPr id="7" name="WordArt 5"/>
          <p:cNvSpPr>
            <a:spLocks noChangeArrowheads="1" noChangeShapeType="1" noTextEdit="1"/>
          </p:cNvSpPr>
          <p:nvPr/>
        </p:nvSpPr>
        <p:spPr bwMode="auto">
          <a:xfrm>
            <a:off x="5471567" y="476672"/>
            <a:ext cx="3215233" cy="796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cs-CZ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WordArt 5"/>
          <p:cNvSpPr>
            <a:spLocks noChangeArrowheads="1" noChangeShapeType="1" noTextEdit="1"/>
          </p:cNvSpPr>
          <p:nvPr/>
        </p:nvSpPr>
        <p:spPr bwMode="auto">
          <a:xfrm>
            <a:off x="3419872" y="476672"/>
            <a:ext cx="2251720" cy="36003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Aljaška</a:t>
            </a:r>
            <a:endParaRPr lang="cs-CZ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 dirty="0"/>
          </a:p>
        </p:txBody>
      </p:sp>
      <p:sp>
        <p:nvSpPr>
          <p:cNvPr id="2" name="TextovéPole 1"/>
          <p:cNvSpPr txBox="1"/>
          <p:nvPr/>
        </p:nvSpPr>
        <p:spPr>
          <a:xfrm>
            <a:off x="2996056" y="6093296"/>
            <a:ext cx="3151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Pomněnka alpská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BA73F5D9-CC25-4ED5-97AD-FC92B981E3E7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509">
        <p:circle/>
      </p:transition>
    </mc:Choice>
    <mc:Fallback xmlns="">
      <p:transition spd="slow" advTm="4509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 dirty="0"/>
          </a:p>
        </p:txBody>
      </p:sp>
      <p:sp>
        <p:nvSpPr>
          <p:cNvPr id="11267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cs-CZ" altLang="cs-CZ" sz="2800" dirty="0"/>
          </a:p>
        </p:txBody>
      </p:sp>
      <p:pic>
        <p:nvPicPr>
          <p:cNvPr id="11268" name="Picture 7" descr="flor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11269" name="WordArt 8"/>
          <p:cNvSpPr>
            <a:spLocks noChangeArrowheads="1" noChangeShapeType="1" noTextEdit="1"/>
          </p:cNvSpPr>
          <p:nvPr/>
        </p:nvSpPr>
        <p:spPr bwMode="auto">
          <a:xfrm>
            <a:off x="433386" y="404664"/>
            <a:ext cx="2554437" cy="3396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Austrálie</a:t>
            </a:r>
            <a:endParaRPr lang="cs-CZ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 dirty="0"/>
          </a:p>
        </p:txBody>
      </p:sp>
      <p:sp>
        <p:nvSpPr>
          <p:cNvPr id="2" name="TextovéPole 1"/>
          <p:cNvSpPr txBox="1"/>
          <p:nvPr/>
        </p:nvSpPr>
        <p:spPr>
          <a:xfrm>
            <a:off x="971600" y="515719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Mimóza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1E11C655-30B4-43FC-8E2C-FAF648680CAD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712">
        <p:circle/>
      </p:transition>
    </mc:Choice>
    <mc:Fallback xmlns="">
      <p:transition spd="slow" advTm="4712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 dirty="0"/>
          </a:p>
        </p:txBody>
      </p:sp>
      <p:sp>
        <p:nvSpPr>
          <p:cNvPr id="60419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cs-CZ" altLang="cs-CZ" sz="2800" dirty="0"/>
          </a:p>
        </p:txBody>
      </p:sp>
      <p:pic>
        <p:nvPicPr>
          <p:cNvPr id="60420" name="Picture 7" descr="flor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377"/>
            <a:ext cx="9144000" cy="6858000"/>
          </a:xfrm>
          <a:noFill/>
        </p:spPr>
      </p:pic>
      <p:sp>
        <p:nvSpPr>
          <p:cNvPr id="60421" name="WordArt 8"/>
          <p:cNvSpPr>
            <a:spLocks noChangeArrowheads="1" noChangeShapeType="1" noTextEdit="1"/>
          </p:cNvSpPr>
          <p:nvPr/>
        </p:nvSpPr>
        <p:spPr bwMode="auto">
          <a:xfrm>
            <a:off x="3059832" y="274638"/>
            <a:ext cx="3276362" cy="32031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Jižní Afrika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 dirty="0"/>
          </a:p>
        </p:txBody>
      </p:sp>
      <p:sp>
        <p:nvSpPr>
          <p:cNvPr id="2" name="TextovéPole 1"/>
          <p:cNvSpPr txBox="1"/>
          <p:nvPr/>
        </p:nvSpPr>
        <p:spPr>
          <a:xfrm>
            <a:off x="430009" y="6020227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Královská protea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5652120" y="6127245"/>
            <a:ext cx="32478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Protea </a:t>
            </a:r>
            <a:r>
              <a:rPr lang="cs-CZ" sz="2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cynaroides</a:t>
            </a:r>
            <a:endParaRPr lang="cs-CZ" sz="2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F3105A99-D015-40F1-A0DA-73BAD4035D34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338">
        <p:circle/>
      </p:transition>
    </mc:Choice>
    <mc:Fallback xmlns="">
      <p:transition spd="slow" advTm="5338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/>
          </a:p>
        </p:txBody>
      </p:sp>
      <p:sp>
        <p:nvSpPr>
          <p:cNvPr id="12291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cs-CZ" altLang="cs-CZ" sz="2800"/>
          </a:p>
        </p:txBody>
      </p:sp>
      <p:pic>
        <p:nvPicPr>
          <p:cNvPr id="12292" name="Picture 7" descr="flor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12293" name="WordArt 8"/>
          <p:cNvSpPr>
            <a:spLocks noChangeArrowheads="1" noChangeShapeType="1" noTextEdit="1"/>
          </p:cNvSpPr>
          <p:nvPr/>
        </p:nvSpPr>
        <p:spPr bwMode="auto">
          <a:xfrm>
            <a:off x="3203848" y="476672"/>
            <a:ext cx="2829328" cy="41206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Bangladéš</a:t>
            </a:r>
            <a:endParaRPr lang="cs-CZ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2" name="TextovéPole 1"/>
          <p:cNvSpPr txBox="1"/>
          <p:nvPr/>
        </p:nvSpPr>
        <p:spPr>
          <a:xfrm>
            <a:off x="3915410" y="6020227"/>
            <a:ext cx="13131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Leknín</a:t>
            </a:r>
            <a:endParaRPr lang="cs-CZ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241F92E9-2EF2-4707-9F72-34F5728EF777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818">
        <p:circle/>
      </p:transition>
    </mc:Choice>
    <mc:Fallback xmlns="">
      <p:transition spd="slow" advTm="4818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Výsledek obrázku pro červený má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47017"/>
            <a:ext cx="9093696" cy="6818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7" name="WordArt 8"/>
          <p:cNvSpPr>
            <a:spLocks noChangeArrowheads="1" noChangeShapeType="1" noTextEdit="1"/>
          </p:cNvSpPr>
          <p:nvPr/>
        </p:nvSpPr>
        <p:spPr bwMode="auto">
          <a:xfrm>
            <a:off x="467544" y="332655"/>
            <a:ext cx="1914911" cy="39883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Belgie</a:t>
            </a:r>
            <a:endParaRPr lang="cs-CZ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2" name="TextovéPole 1"/>
          <p:cNvSpPr txBox="1"/>
          <p:nvPr/>
        </p:nvSpPr>
        <p:spPr>
          <a:xfrm>
            <a:off x="3275856" y="252636"/>
            <a:ext cx="23811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Červený mák</a:t>
            </a:r>
          </a:p>
        </p:txBody>
      </p:sp>
      <p:sp>
        <p:nvSpPr>
          <p:cNvPr id="12" name="WordArt 8"/>
          <p:cNvSpPr>
            <a:spLocks noChangeArrowheads="1" noChangeShapeType="1" noTextEdit="1"/>
          </p:cNvSpPr>
          <p:nvPr/>
        </p:nvSpPr>
        <p:spPr bwMode="auto">
          <a:xfrm>
            <a:off x="6156176" y="332655"/>
            <a:ext cx="2346959" cy="34962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Albánie</a:t>
            </a:r>
            <a:endParaRPr lang="cs-CZ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47AF713C-E1E3-4C37-9473-C1FC85F7D94F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704">
        <p:circle/>
      </p:transition>
    </mc:Choice>
    <mc:Fallback xmlns="">
      <p:transition spd="slow" advTm="4704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/>
          </a:p>
        </p:txBody>
      </p:sp>
      <p:sp>
        <p:nvSpPr>
          <p:cNvPr id="1536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cs-CZ" altLang="cs-CZ" sz="2800"/>
          </a:p>
        </p:txBody>
      </p:sp>
      <p:pic>
        <p:nvPicPr>
          <p:cNvPr id="15364" name="Picture 7" descr="flor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15365" name="WordArt 8"/>
          <p:cNvSpPr>
            <a:spLocks noChangeArrowheads="1" noChangeShapeType="1" noTextEdit="1"/>
          </p:cNvSpPr>
          <p:nvPr/>
        </p:nvSpPr>
        <p:spPr bwMode="auto">
          <a:xfrm>
            <a:off x="3419872" y="332656"/>
            <a:ext cx="2410073" cy="35854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Bělorusko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2" name="TextovéPole 1"/>
          <p:cNvSpPr txBox="1"/>
          <p:nvPr/>
        </p:nvSpPr>
        <p:spPr>
          <a:xfrm>
            <a:off x="4572000" y="6144074"/>
            <a:ext cx="9829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LEN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B1C2C755-CA62-4C82-BEBD-E3975EB32685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387">
        <p:circle/>
      </p:transition>
    </mc:Choice>
    <mc:Fallback xmlns="">
      <p:transition spd="slow" advTm="4387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/>
          </a:p>
        </p:txBody>
      </p:sp>
      <p:sp>
        <p:nvSpPr>
          <p:cNvPr id="16387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cs-CZ" altLang="cs-CZ" sz="2800"/>
          </a:p>
        </p:txBody>
      </p:sp>
      <p:pic>
        <p:nvPicPr>
          <p:cNvPr id="16388" name="Picture 7" descr="flor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16389" name="WordArt 8"/>
          <p:cNvSpPr>
            <a:spLocks noChangeArrowheads="1" noChangeShapeType="1" noTextEdit="1"/>
          </p:cNvSpPr>
          <p:nvPr/>
        </p:nvSpPr>
        <p:spPr bwMode="auto">
          <a:xfrm>
            <a:off x="457199" y="447675"/>
            <a:ext cx="2178993" cy="36764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Bolívie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2" name="TextovéPole 1"/>
          <p:cNvSpPr txBox="1"/>
          <p:nvPr/>
        </p:nvSpPr>
        <p:spPr>
          <a:xfrm>
            <a:off x="3419872" y="6146540"/>
            <a:ext cx="33794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Žlutobýl</a:t>
            </a:r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cs-CZ" sz="2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buksolistý</a:t>
            </a:r>
            <a:endParaRPr lang="cs-CZ" sz="2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9FDEEAC9-ED43-482E-A125-9DA828AF652B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172">
        <p:circle/>
      </p:transition>
    </mc:Choice>
    <mc:Fallback xmlns="">
      <p:transition spd="slow" advTm="5172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/>
          </a:p>
        </p:txBody>
      </p:sp>
      <p:sp>
        <p:nvSpPr>
          <p:cNvPr id="6656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cs-CZ" altLang="cs-CZ" sz="2800"/>
          </a:p>
        </p:txBody>
      </p:sp>
      <p:pic>
        <p:nvPicPr>
          <p:cNvPr id="66564" name="Picture 7" descr="flor-bután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66565" name="WordArt 8"/>
          <p:cNvSpPr>
            <a:spLocks noChangeArrowheads="1" noChangeShapeType="1" noTextEdit="1"/>
          </p:cNvSpPr>
          <p:nvPr/>
        </p:nvSpPr>
        <p:spPr bwMode="auto">
          <a:xfrm>
            <a:off x="827584" y="548680"/>
            <a:ext cx="2416247" cy="32161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Bhútán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2" name="TextovéPole 1"/>
          <p:cNvSpPr txBox="1"/>
          <p:nvPr/>
        </p:nvSpPr>
        <p:spPr>
          <a:xfrm>
            <a:off x="266478" y="6112561"/>
            <a:ext cx="39050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Mákovník</a:t>
            </a:r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cs-CZ" sz="2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bukvicolistý</a:t>
            </a:r>
            <a:endParaRPr lang="cs-CZ" sz="2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5558842" y="6112561"/>
            <a:ext cx="35441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Meconopsis</a:t>
            </a:r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cs-CZ" sz="2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grandis</a:t>
            </a:r>
            <a:endParaRPr lang="cs-CZ" sz="2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1056B201-6D41-406B-ABBC-7E7B9360FF6F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251">
        <p:circle/>
      </p:transition>
    </mc:Choice>
    <mc:Fallback xmlns="">
      <p:transition spd="slow" advTm="5251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/>
          </a:p>
        </p:txBody>
      </p:sp>
      <p:sp>
        <p:nvSpPr>
          <p:cNvPr id="17411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cs-CZ" altLang="cs-CZ" sz="2800"/>
          </a:p>
        </p:txBody>
      </p:sp>
      <p:pic>
        <p:nvPicPr>
          <p:cNvPr id="17412" name="Picture 7" descr="flor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17413" name="WordArt 8"/>
          <p:cNvSpPr>
            <a:spLocks noChangeArrowheads="1" noChangeShapeType="1" noTextEdit="1"/>
          </p:cNvSpPr>
          <p:nvPr/>
        </p:nvSpPr>
        <p:spPr bwMode="auto">
          <a:xfrm>
            <a:off x="3419872" y="404664"/>
            <a:ext cx="2268834" cy="36004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Bosna</a:t>
            </a:r>
            <a:endParaRPr lang="cs-CZ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2" name="TextovéPole 1"/>
          <p:cNvSpPr txBox="1"/>
          <p:nvPr/>
        </p:nvSpPr>
        <p:spPr>
          <a:xfrm>
            <a:off x="4266034" y="6126163"/>
            <a:ext cx="15396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Gerbera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265A1F19-1DD7-47FA-8758-57D41D6F9C4E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295">
        <p:circle/>
      </p:transition>
    </mc:Choice>
    <mc:Fallback xmlns="">
      <p:transition spd="slow" advTm="4295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Související obráze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0377"/>
            <a:ext cx="7488832" cy="6817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1" name="WordArt 8"/>
          <p:cNvSpPr>
            <a:spLocks noChangeArrowheads="1" noChangeShapeType="1" noTextEdit="1"/>
          </p:cNvSpPr>
          <p:nvPr/>
        </p:nvSpPr>
        <p:spPr bwMode="auto">
          <a:xfrm>
            <a:off x="755576" y="1124744"/>
            <a:ext cx="1879669" cy="36003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Belize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2" name="TextovéPole 1"/>
          <p:cNvSpPr txBox="1"/>
          <p:nvPr/>
        </p:nvSpPr>
        <p:spPr>
          <a:xfrm>
            <a:off x="3550598" y="6237312"/>
            <a:ext cx="2660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Černá orchidej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04AE3803-374C-4927-8E48-250BB1BA93B6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86">
        <p:circle/>
      </p:transition>
    </mc:Choice>
    <mc:Fallback xmlns="">
      <p:transition spd="slow" advTm="4086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-2344579" y="-2225782"/>
            <a:ext cx="9642157" cy="12177927"/>
          </a:xfrm>
        </p:spPr>
        <p:txBody>
          <a:bodyPr/>
          <a:lstStyle/>
          <a:p>
            <a:pPr eaLnBrk="1" hangingPunct="1"/>
            <a:endParaRPr lang="cs-CZ" altLang="cs-CZ" sz="2800" dirty="0"/>
          </a:p>
        </p:txBody>
      </p:sp>
      <p:pic>
        <p:nvPicPr>
          <p:cNvPr id="1026" name="Picture 2" descr="https://snoworld.one/wp-content/blogs.dir/4/files/sites/4/2007/10/Brunei-Dillenia_suffruticosa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40754"/>
            <a:ext cx="9096375" cy="6817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541" name="WordArt 8"/>
          <p:cNvSpPr>
            <a:spLocks noChangeArrowheads="1" noChangeShapeType="1" noTextEdit="1"/>
          </p:cNvSpPr>
          <p:nvPr/>
        </p:nvSpPr>
        <p:spPr bwMode="auto">
          <a:xfrm>
            <a:off x="5868144" y="836712"/>
            <a:ext cx="2462099" cy="43204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Brunej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3" name="Obdélník 2"/>
          <p:cNvSpPr/>
          <p:nvPr/>
        </p:nvSpPr>
        <p:spPr>
          <a:xfrm>
            <a:off x="5436006" y="6093296"/>
            <a:ext cx="34323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Dillenia</a:t>
            </a:r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cs-CZ" sz="2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beccariana</a:t>
            </a:r>
            <a:endParaRPr lang="cs-CZ" sz="2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827584" y="6093296"/>
            <a:ext cx="15359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SIMPOR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9A18385D-9DA9-40E2-8CFA-9176D00D22FA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315">
        <p:circle/>
      </p:transition>
    </mc:Choice>
    <mc:Fallback xmlns="">
      <p:transition spd="slow" advTm="4315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etel červenavý (Trifolium rubens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20376"/>
            <a:ext cx="4548187" cy="6817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naturfoto.cz/fotografie/ostatni/jetel-cervenavy-5874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0377"/>
            <a:ext cx="4548187" cy="6817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05" name="WordArt 8"/>
          <p:cNvSpPr>
            <a:spLocks noChangeArrowheads="1" noChangeShapeType="1" noTextEdit="1"/>
          </p:cNvSpPr>
          <p:nvPr/>
        </p:nvSpPr>
        <p:spPr bwMode="auto">
          <a:xfrm>
            <a:off x="1979712" y="188640"/>
            <a:ext cx="2961779" cy="7920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3255"/>
              </a:avLst>
            </a:prstTxWarp>
          </a:bodyPr>
          <a:lstStyle/>
          <a:p>
            <a:pPr algn="ctr"/>
            <a:endParaRPr lang="cs-CZ" b="1" kern="1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3" name="TextovéPole 2"/>
          <p:cNvSpPr txBox="1"/>
          <p:nvPr/>
        </p:nvSpPr>
        <p:spPr>
          <a:xfrm>
            <a:off x="3632798" y="5733256"/>
            <a:ext cx="19544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Jetel luční</a:t>
            </a:r>
          </a:p>
        </p:txBody>
      </p:sp>
      <p:sp>
        <p:nvSpPr>
          <p:cNvPr id="11" name="WordArt 8"/>
          <p:cNvSpPr>
            <a:spLocks noChangeArrowheads="1" noChangeShapeType="1" noTextEdit="1"/>
          </p:cNvSpPr>
          <p:nvPr/>
        </p:nvSpPr>
        <p:spPr bwMode="auto">
          <a:xfrm>
            <a:off x="2915816" y="332656"/>
            <a:ext cx="2952562" cy="36004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Dánsko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5DCF5C67-BF19-45A9-A653-85BE339850FE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423">
        <p:circle/>
      </p:transition>
    </mc:Choice>
    <mc:Fallback xmlns="">
      <p:transition spd="slow" advTm="4423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/>
          </a:p>
        </p:txBody>
      </p:sp>
      <p:sp>
        <p:nvSpPr>
          <p:cNvPr id="18435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cs-CZ" altLang="cs-CZ" sz="2800"/>
          </a:p>
        </p:txBody>
      </p:sp>
      <p:pic>
        <p:nvPicPr>
          <p:cNvPr id="18436" name="Picture 7" descr="flor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18437" name="WordArt 8"/>
          <p:cNvSpPr>
            <a:spLocks noChangeArrowheads="1" noChangeShapeType="1" noTextEdit="1"/>
          </p:cNvSpPr>
          <p:nvPr/>
        </p:nvSpPr>
        <p:spPr bwMode="auto">
          <a:xfrm>
            <a:off x="6084168" y="836712"/>
            <a:ext cx="2343299" cy="36004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Brazílie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2" name="TextovéPole 1"/>
          <p:cNvSpPr txBox="1"/>
          <p:nvPr/>
        </p:nvSpPr>
        <p:spPr>
          <a:xfrm>
            <a:off x="683568" y="5961874"/>
            <a:ext cx="39326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Tecoma</a:t>
            </a:r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cs-CZ" sz="2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chrysostricha</a:t>
            </a:r>
            <a:endParaRPr lang="cs-CZ" sz="2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2ACF04F7-7FE7-46D1-B258-DA2B1C05DD3A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859">
        <p:circle/>
      </p:transition>
    </mc:Choice>
    <mc:Fallback xmlns="">
      <p:transition spd="slow" advTm="4859">
        <p:circl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/>
          </a:p>
        </p:txBody>
      </p:sp>
      <p:sp>
        <p:nvSpPr>
          <p:cNvPr id="27651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cs-CZ" altLang="cs-CZ" sz="2800"/>
          </a:p>
        </p:txBody>
      </p:sp>
      <p:pic>
        <p:nvPicPr>
          <p:cNvPr id="27652" name="Picture 7" descr="flor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27653" name="WordArt 8"/>
          <p:cNvSpPr>
            <a:spLocks noChangeArrowheads="1" noChangeShapeType="1" noTextEdit="1"/>
          </p:cNvSpPr>
          <p:nvPr/>
        </p:nvSpPr>
        <p:spPr bwMode="auto">
          <a:xfrm>
            <a:off x="3563888" y="332655"/>
            <a:ext cx="2001414" cy="36003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Egypt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2" name="TextovéPole 1"/>
          <p:cNvSpPr txBox="1"/>
          <p:nvPr/>
        </p:nvSpPr>
        <p:spPr>
          <a:xfrm>
            <a:off x="4052563" y="6146540"/>
            <a:ext cx="13247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LOTOS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824F665B-E84E-4519-A408-803BC0144A4A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39">
        <p:circle/>
      </p:transition>
    </mc:Choice>
    <mc:Fallback xmlns="">
      <p:transition spd="slow" advTm="4039">
        <p:circl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/>
          </a:p>
        </p:txBody>
      </p:sp>
      <p:sp>
        <p:nvSpPr>
          <p:cNvPr id="28675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cs-CZ" altLang="cs-CZ" sz="2800"/>
          </a:p>
        </p:txBody>
      </p:sp>
      <p:pic>
        <p:nvPicPr>
          <p:cNvPr id="28676" name="Picture 7" descr="flor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28677" name="WordArt 8"/>
          <p:cNvSpPr>
            <a:spLocks noChangeArrowheads="1" noChangeShapeType="1" noTextEdit="1"/>
          </p:cNvSpPr>
          <p:nvPr/>
        </p:nvSpPr>
        <p:spPr bwMode="auto">
          <a:xfrm>
            <a:off x="3491880" y="476672"/>
            <a:ext cx="2268251" cy="41206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Etiopie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2" name="TextovéPole 1"/>
          <p:cNvSpPr txBox="1"/>
          <p:nvPr/>
        </p:nvSpPr>
        <p:spPr>
          <a:xfrm>
            <a:off x="4127006" y="5903909"/>
            <a:ext cx="1124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KALA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48960769-61EE-469C-83CC-87B837298F49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670">
        <p:circle/>
      </p:transition>
    </mc:Choice>
    <mc:Fallback xmlns="">
      <p:transition spd="slow" advTm="3670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Související obráze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3977863" y="6021288"/>
            <a:ext cx="11882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Chrpa</a:t>
            </a:r>
          </a:p>
        </p:txBody>
      </p:sp>
      <p:sp>
        <p:nvSpPr>
          <p:cNvPr id="4" name="WordArt 8"/>
          <p:cNvSpPr>
            <a:spLocks noChangeArrowheads="1" noChangeShapeType="1" noTextEdit="1"/>
          </p:cNvSpPr>
          <p:nvPr/>
        </p:nvSpPr>
        <p:spPr bwMode="auto">
          <a:xfrm>
            <a:off x="3203848" y="332656"/>
            <a:ext cx="2820233" cy="36004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Estonsko 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F3BC555-6CF0-4822-94F3-824BA09E7A32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540836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980">
        <p:circle/>
      </p:transition>
    </mc:Choice>
    <mc:Fallback xmlns="">
      <p:transition spd="slow" advTm="3980">
        <p:circl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/>
          </a:p>
        </p:txBody>
      </p:sp>
      <p:sp>
        <p:nvSpPr>
          <p:cNvPr id="3072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cs-CZ" altLang="cs-CZ" sz="2800"/>
          </a:p>
        </p:txBody>
      </p:sp>
      <p:pic>
        <p:nvPicPr>
          <p:cNvPr id="30724" name="Picture 7" descr="flor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8"/>
          <a:stretch/>
        </p:blipFill>
        <p:spPr>
          <a:xfrm>
            <a:off x="23812" y="0"/>
            <a:ext cx="9120188" cy="6858000"/>
          </a:xfrm>
          <a:noFill/>
        </p:spPr>
      </p:pic>
      <p:sp>
        <p:nvSpPr>
          <p:cNvPr id="30725" name="WordArt 8"/>
          <p:cNvSpPr>
            <a:spLocks noChangeArrowheads="1" noChangeShapeType="1" noTextEdit="1"/>
          </p:cNvSpPr>
          <p:nvPr/>
        </p:nvSpPr>
        <p:spPr bwMode="auto">
          <a:xfrm>
            <a:off x="3347864" y="548680"/>
            <a:ext cx="2611062" cy="42287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Filipíny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2" name="TextovéPole 1"/>
          <p:cNvSpPr txBox="1"/>
          <p:nvPr/>
        </p:nvSpPr>
        <p:spPr>
          <a:xfrm>
            <a:off x="1187624" y="5445224"/>
            <a:ext cx="13928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Jasmín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5362300" y="5445224"/>
            <a:ext cx="33245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Jasminum</a:t>
            </a:r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cs-CZ" sz="2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sambac</a:t>
            </a:r>
            <a:endParaRPr lang="cs-CZ" sz="2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3596E05F-8AA2-477F-B9D3-A0478B83137C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493">
        <p:circle/>
      </p:transition>
    </mc:Choice>
    <mc:Fallback xmlns="">
      <p:transition spd="slow" advTm="4493">
        <p:circl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ouvisející obráze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971600" y="5517232"/>
            <a:ext cx="1476782" cy="384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Kosatec</a:t>
            </a:r>
          </a:p>
        </p:txBody>
      </p:sp>
      <p:sp>
        <p:nvSpPr>
          <p:cNvPr id="4" name="WordArt 8"/>
          <p:cNvSpPr>
            <a:spLocks noChangeArrowheads="1" noChangeShapeType="1" noTextEdit="1"/>
          </p:cNvSpPr>
          <p:nvPr/>
        </p:nvSpPr>
        <p:spPr bwMode="auto">
          <a:xfrm>
            <a:off x="5676900" y="666750"/>
            <a:ext cx="2759210" cy="38598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Francie </a:t>
            </a:r>
          </a:p>
        </p:txBody>
      </p:sp>
      <p:sp>
        <p:nvSpPr>
          <p:cNvPr id="5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 dirty="0"/>
          </a:p>
        </p:txBody>
      </p:sp>
      <p:sp>
        <p:nvSpPr>
          <p:cNvPr id="3" name="TextovéPole 2"/>
          <p:cNvSpPr txBox="1"/>
          <p:nvPr/>
        </p:nvSpPr>
        <p:spPr>
          <a:xfrm>
            <a:off x="7956375" y="6314191"/>
            <a:ext cx="1080121" cy="36933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rtlCol="0">
            <a:spAutoFit/>
          </a:bodyPr>
          <a:lstStyle/>
          <a:p>
            <a:endParaRPr lang="cs-CZ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6835715B-9794-43F0-A2DA-9BF325229297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43886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904">
        <p:circle/>
      </p:transition>
    </mc:Choice>
    <mc:Fallback xmlns="">
      <p:transition spd="slow" advTm="4904">
        <p:circl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/>
          </a:p>
        </p:txBody>
      </p:sp>
      <p:sp>
        <p:nvSpPr>
          <p:cNvPr id="32771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cs-CZ" altLang="cs-CZ" sz="2800"/>
          </a:p>
        </p:txBody>
      </p:sp>
      <p:pic>
        <p:nvPicPr>
          <p:cNvPr id="32772" name="Picture 7" descr="flor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2606"/>
            <a:ext cx="9144000" cy="6858000"/>
          </a:xfrm>
          <a:noFill/>
        </p:spPr>
      </p:pic>
      <p:sp>
        <p:nvSpPr>
          <p:cNvPr id="32773" name="WordArt 8"/>
          <p:cNvSpPr>
            <a:spLocks noChangeArrowheads="1" noChangeShapeType="1" noTextEdit="1"/>
          </p:cNvSpPr>
          <p:nvPr/>
        </p:nvSpPr>
        <p:spPr bwMode="auto">
          <a:xfrm>
            <a:off x="3419872" y="620688"/>
            <a:ext cx="2432890" cy="34849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Finsko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2" name="TextovéPole 1"/>
          <p:cNvSpPr txBox="1"/>
          <p:nvPr/>
        </p:nvSpPr>
        <p:spPr>
          <a:xfrm>
            <a:off x="3781399" y="5927895"/>
            <a:ext cx="20462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Konvalinka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C074215D-80A6-4902-B9C7-53199BAD1E09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392">
        <p:circle/>
      </p:transition>
    </mc:Choice>
    <mc:Fallback xmlns="">
      <p:transition spd="slow" advTm="4392">
        <p:circl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Související obráze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83" y="20377"/>
            <a:ext cx="9085262" cy="6817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69" name="WordArt 8"/>
          <p:cNvSpPr>
            <a:spLocks noChangeArrowheads="1" noChangeShapeType="1" noTextEdit="1"/>
          </p:cNvSpPr>
          <p:nvPr/>
        </p:nvSpPr>
        <p:spPr bwMode="auto">
          <a:xfrm>
            <a:off x="3131840" y="476672"/>
            <a:ext cx="3032160" cy="36004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 Guatemala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3" name="TextovéPole 2"/>
          <p:cNvSpPr txBox="1"/>
          <p:nvPr/>
        </p:nvSpPr>
        <p:spPr>
          <a:xfrm>
            <a:off x="4139952" y="6021288"/>
            <a:ext cx="16033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Orchidej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AA89C6EE-EAE8-4404-A08E-9367FAE74B9C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363">
        <p:circle/>
      </p:transition>
    </mc:Choice>
    <mc:Fallback xmlns="">
      <p:transition spd="slow" advTm="4363">
        <p:circl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Související obráze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20377"/>
            <a:ext cx="9096375" cy="6817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93" name="WordArt 8"/>
          <p:cNvSpPr>
            <a:spLocks noChangeArrowheads="1" noChangeShapeType="1" noTextEdit="1"/>
          </p:cNvSpPr>
          <p:nvPr/>
        </p:nvSpPr>
        <p:spPr bwMode="auto">
          <a:xfrm>
            <a:off x="3491880" y="476672"/>
            <a:ext cx="2232854" cy="43204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Havaj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3" name="TextovéPole 2"/>
          <p:cNvSpPr txBox="1"/>
          <p:nvPr/>
        </p:nvSpPr>
        <p:spPr>
          <a:xfrm>
            <a:off x="4427984" y="6165304"/>
            <a:ext cx="1210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Ibíšek</a:t>
            </a:r>
            <a:endParaRPr lang="cs-CZ" sz="2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E123C18D-DCAC-4E45-8E45-798D8B5797E8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148">
        <p:circle/>
      </p:transition>
    </mc:Choice>
    <mc:Fallback xmlns="">
      <p:transition spd="slow" advTm="4148">
        <p:circl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/>
          </a:p>
        </p:txBody>
      </p:sp>
      <p:sp>
        <p:nvSpPr>
          <p:cNvPr id="4096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cs-CZ" altLang="cs-CZ" sz="2800"/>
          </a:p>
        </p:txBody>
      </p:sp>
      <p:pic>
        <p:nvPicPr>
          <p:cNvPr id="40964" name="Picture 7" descr="flor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812" y="0"/>
            <a:ext cx="9144000" cy="6858000"/>
          </a:xfrm>
          <a:noFill/>
        </p:spPr>
      </p:pic>
      <p:sp>
        <p:nvSpPr>
          <p:cNvPr id="40965" name="WordArt 8"/>
          <p:cNvSpPr>
            <a:spLocks noChangeArrowheads="1" noChangeShapeType="1" noTextEdit="1"/>
          </p:cNvSpPr>
          <p:nvPr/>
        </p:nvSpPr>
        <p:spPr bwMode="auto">
          <a:xfrm>
            <a:off x="3275856" y="296603"/>
            <a:ext cx="2794634" cy="45210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Hongkong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2" name="TextovéPole 1"/>
          <p:cNvSpPr txBox="1"/>
          <p:nvPr/>
        </p:nvSpPr>
        <p:spPr>
          <a:xfrm>
            <a:off x="3794150" y="5740875"/>
            <a:ext cx="16033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Orchidej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AFED159D-CDBD-45C6-B8A1-C881556ED146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814">
        <p:circle/>
      </p:transition>
    </mc:Choice>
    <mc:Fallback xmlns="">
      <p:transition spd="slow" advTm="3814">
        <p:circl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/>
          </a:p>
        </p:txBody>
      </p:sp>
      <p:sp>
        <p:nvSpPr>
          <p:cNvPr id="39939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cs-CZ" altLang="cs-CZ" sz="2800"/>
          </a:p>
        </p:txBody>
      </p:sp>
      <p:pic>
        <p:nvPicPr>
          <p:cNvPr id="39940" name="Picture 7" descr="flor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39941" name="WordArt 8"/>
          <p:cNvSpPr>
            <a:spLocks noChangeArrowheads="1" noChangeShapeType="1" noTextEdit="1"/>
          </p:cNvSpPr>
          <p:nvPr/>
        </p:nvSpPr>
        <p:spPr bwMode="auto">
          <a:xfrm>
            <a:off x="3635896" y="620688"/>
            <a:ext cx="1930529" cy="36003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Indie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2" name="TextovéPole 1"/>
          <p:cNvSpPr txBox="1"/>
          <p:nvPr/>
        </p:nvSpPr>
        <p:spPr>
          <a:xfrm>
            <a:off x="4009987" y="5664498"/>
            <a:ext cx="1124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Lotos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DD5C08CD-CF2F-46F6-A2E3-39DFE84D9375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54">
        <p:circle/>
      </p:transition>
    </mc:Choice>
    <mc:Fallback xmlns="">
      <p:transition spd="slow" advTm="4054">
        <p:circl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ouvisející obráze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9" t="1408" r="1159" b="1408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1060254" y="6021288"/>
            <a:ext cx="902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Lilie</a:t>
            </a:r>
          </a:p>
        </p:txBody>
      </p:sp>
      <p:sp>
        <p:nvSpPr>
          <p:cNvPr id="4" name="WordArt 8"/>
          <p:cNvSpPr>
            <a:spLocks noChangeArrowheads="1" noChangeShapeType="1" noTextEdit="1"/>
          </p:cNvSpPr>
          <p:nvPr/>
        </p:nvSpPr>
        <p:spPr bwMode="auto">
          <a:xfrm>
            <a:off x="467544" y="980728"/>
            <a:ext cx="2160240" cy="36004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Itálie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F777CC2F-7E9F-49F3-8D17-ECBD513261E3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801268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44">
        <p:circle/>
      </p:transition>
    </mc:Choice>
    <mc:Fallback xmlns="">
      <p:transition spd="slow" advTm="4044">
        <p:circl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ryas octopetala a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34441"/>
            <a:ext cx="9096375" cy="6803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013" name="WordArt 8"/>
          <p:cNvSpPr>
            <a:spLocks noChangeArrowheads="1" noChangeShapeType="1" noTextEdit="1"/>
          </p:cNvSpPr>
          <p:nvPr/>
        </p:nvSpPr>
        <p:spPr bwMode="auto">
          <a:xfrm>
            <a:off x="323528" y="620688"/>
            <a:ext cx="2324100" cy="36004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Island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3" name="TextovéPole 2"/>
          <p:cNvSpPr txBox="1"/>
          <p:nvPr/>
        </p:nvSpPr>
        <p:spPr>
          <a:xfrm>
            <a:off x="323528" y="6199174"/>
            <a:ext cx="396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Dryádka osmiplátečná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A0FE9A68-F03B-437C-B043-A72C1367A096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290">
        <p:circle/>
      </p:transition>
    </mc:Choice>
    <mc:Fallback xmlns="">
      <p:transition spd="slow" advTm="5290">
        <p:circl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/>
          </a:p>
        </p:txBody>
      </p:sp>
      <p:sp>
        <p:nvSpPr>
          <p:cNvPr id="44035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cs-CZ" altLang="cs-CZ" sz="2800" dirty="0"/>
          </a:p>
        </p:txBody>
      </p:sp>
      <p:pic>
        <p:nvPicPr>
          <p:cNvPr id="13314" name="Picture 2" descr="Soubor: Wild Cyclamen Cyprium, Israe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1" y="20377"/>
            <a:ext cx="9096375" cy="6817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037" name="WordArt 8"/>
          <p:cNvSpPr>
            <a:spLocks noChangeArrowheads="1" noChangeShapeType="1" noTextEdit="1"/>
          </p:cNvSpPr>
          <p:nvPr/>
        </p:nvSpPr>
        <p:spPr bwMode="auto">
          <a:xfrm>
            <a:off x="3491880" y="548680"/>
            <a:ext cx="2241734" cy="34006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Izrael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3" name="TextovéPole 2"/>
          <p:cNvSpPr txBox="1"/>
          <p:nvPr/>
        </p:nvSpPr>
        <p:spPr>
          <a:xfrm>
            <a:off x="2914527" y="5517232"/>
            <a:ext cx="33149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Cyclamen</a:t>
            </a:r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cs-CZ" sz="2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Cyprium</a:t>
            </a:r>
            <a:endParaRPr lang="cs-CZ" sz="2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6DAAE15F-4069-46B7-93FB-8DEB2C48E819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445">
        <p:circle/>
      </p:transition>
    </mc:Choice>
    <mc:Fallback xmlns="">
      <p:transition spd="slow" advTm="4445">
        <p:circl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 Černý kosatec / Iris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2" y="21782"/>
            <a:ext cx="9120188" cy="6787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061" name="WordArt 8"/>
          <p:cNvSpPr>
            <a:spLocks noChangeArrowheads="1" noChangeShapeType="1" noTextEdit="1"/>
          </p:cNvSpPr>
          <p:nvPr/>
        </p:nvSpPr>
        <p:spPr bwMode="auto">
          <a:xfrm>
            <a:off x="5148064" y="764704"/>
            <a:ext cx="3163900" cy="36004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Jordánsko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3" name="TextovéPole 2"/>
          <p:cNvSpPr txBox="1"/>
          <p:nvPr/>
        </p:nvSpPr>
        <p:spPr>
          <a:xfrm>
            <a:off x="5724128" y="5589240"/>
            <a:ext cx="26095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Černý kosatec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9E9A3FDC-F4A4-484F-A7F6-7F5623134BC3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194">
        <p:circle/>
      </p:transition>
    </mc:Choice>
    <mc:Fallback xmlns="">
      <p:transition spd="slow" advTm="4194">
        <p:circl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žluté květy chryzantém okouzlily japonské císař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34" y="1146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5912781" y="5949280"/>
            <a:ext cx="24066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Chryzantéma</a:t>
            </a:r>
          </a:p>
        </p:txBody>
      </p:sp>
      <p:sp>
        <p:nvSpPr>
          <p:cNvPr id="4" name="WordArt 8"/>
          <p:cNvSpPr>
            <a:spLocks noChangeArrowheads="1" noChangeShapeType="1" noTextEdit="1"/>
          </p:cNvSpPr>
          <p:nvPr/>
        </p:nvSpPr>
        <p:spPr bwMode="auto">
          <a:xfrm>
            <a:off x="5796136" y="1268760"/>
            <a:ext cx="2711981" cy="36004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Japonsko</a:t>
            </a:r>
          </a:p>
        </p:txBody>
      </p:sp>
      <p:sp>
        <p:nvSpPr>
          <p:cNvPr id="5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822DE085-3F06-43C3-8ACC-CA8DC7CDE347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73145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978">
        <p:circle/>
      </p:transition>
    </mc:Choice>
    <mc:Fallback xmlns="">
      <p:transition spd="slow" advTm="3978">
        <p:circl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/>
          </a:p>
        </p:txBody>
      </p:sp>
      <p:sp>
        <p:nvSpPr>
          <p:cNvPr id="2048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cs-CZ" altLang="cs-CZ" sz="2800"/>
          </a:p>
        </p:txBody>
      </p:sp>
      <p:pic>
        <p:nvPicPr>
          <p:cNvPr id="20484" name="Picture 7" descr="flor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20485" name="WordArt 8"/>
          <p:cNvSpPr>
            <a:spLocks noChangeArrowheads="1" noChangeShapeType="1" noTextEdit="1"/>
          </p:cNvSpPr>
          <p:nvPr/>
        </p:nvSpPr>
        <p:spPr bwMode="auto">
          <a:xfrm>
            <a:off x="3117061" y="451073"/>
            <a:ext cx="2909875" cy="1128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Kanárské</a:t>
            </a:r>
          </a:p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ostrovy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2" name="TextovéPole 1"/>
          <p:cNvSpPr txBox="1"/>
          <p:nvPr/>
        </p:nvSpPr>
        <p:spPr>
          <a:xfrm>
            <a:off x="3489011" y="5465663"/>
            <a:ext cx="21659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  </a:t>
            </a:r>
            <a:r>
              <a:rPr lang="cs-CZ" sz="2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Canarina</a:t>
            </a:r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 </a:t>
            </a:r>
          </a:p>
          <a:p>
            <a:r>
              <a:rPr lang="cs-CZ" sz="2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Canariensis</a:t>
            </a:r>
            <a:endParaRPr lang="cs-CZ" sz="2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2F71D901-4A30-4664-8686-92AD62A3C657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131">
        <p:circle/>
      </p:transition>
    </mc:Choice>
    <mc:Fallback xmlns="">
      <p:transition spd="slow" advTm="4131">
        <p:circl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/>
          </a:p>
        </p:txBody>
      </p:sp>
      <p:sp>
        <p:nvSpPr>
          <p:cNvPr id="21507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cs-CZ" altLang="cs-CZ" sz="2800"/>
          </a:p>
        </p:txBody>
      </p:sp>
      <p:pic>
        <p:nvPicPr>
          <p:cNvPr id="21508" name="Picture 7" descr="flor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1254"/>
            <a:ext cx="9144000" cy="6826746"/>
          </a:xfrm>
          <a:noFill/>
        </p:spPr>
      </p:pic>
      <p:sp>
        <p:nvSpPr>
          <p:cNvPr id="21509" name="WordArt 8"/>
          <p:cNvSpPr>
            <a:spLocks noChangeArrowheads="1" noChangeShapeType="1" noTextEdit="1"/>
          </p:cNvSpPr>
          <p:nvPr/>
        </p:nvSpPr>
        <p:spPr bwMode="auto">
          <a:xfrm>
            <a:off x="5868144" y="764704"/>
            <a:ext cx="2677452" cy="36004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Kolumbie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2" name="TextovéPole 1"/>
          <p:cNvSpPr txBox="1"/>
          <p:nvPr/>
        </p:nvSpPr>
        <p:spPr>
          <a:xfrm>
            <a:off x="323528" y="5895330"/>
            <a:ext cx="16033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Orchidej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8055BB6F-834E-4767-8C48-EB044FEF4E7D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190">
        <p:circle/>
      </p:transition>
    </mc:Choice>
    <mc:Fallback xmlns="">
      <p:transition spd="slow" advTm="5190">
        <p:circl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/>
          </a:p>
        </p:txBody>
      </p:sp>
      <p:sp>
        <p:nvSpPr>
          <p:cNvPr id="24579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cs-CZ" altLang="cs-CZ" sz="2800"/>
          </a:p>
        </p:txBody>
      </p:sp>
      <p:pic>
        <p:nvPicPr>
          <p:cNvPr id="24580" name="Picture 7" descr="flor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811" y="20377"/>
            <a:ext cx="9144000" cy="6858000"/>
          </a:xfrm>
          <a:noFill/>
        </p:spPr>
      </p:pic>
      <p:sp>
        <p:nvSpPr>
          <p:cNvPr id="24581" name="WordArt 8"/>
          <p:cNvSpPr>
            <a:spLocks noChangeArrowheads="1" noChangeShapeType="1" noTextEdit="1"/>
          </p:cNvSpPr>
          <p:nvPr/>
        </p:nvSpPr>
        <p:spPr bwMode="auto">
          <a:xfrm>
            <a:off x="3635896" y="620688"/>
            <a:ext cx="1975581" cy="36004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Kuba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2" name="Obdélník 1"/>
          <p:cNvSpPr/>
          <p:nvPr/>
        </p:nvSpPr>
        <p:spPr>
          <a:xfrm>
            <a:off x="6492019" y="5333182"/>
            <a:ext cx="230877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cs-CZ" sz="2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Hedychium</a:t>
            </a:r>
            <a:r>
              <a:rPr lang="cs-CZ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</a:p>
          <a:p>
            <a:r>
              <a:rPr lang="cs-CZ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cs-CZ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coronarium</a:t>
            </a:r>
            <a:r>
              <a:rPr lang="cs-CZ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</a:p>
          <a:p>
            <a:r>
              <a:rPr lang="cs-CZ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    </a:t>
            </a:r>
            <a:r>
              <a:rPr lang="cs-CZ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koenig</a:t>
            </a:r>
            <a:endParaRPr lang="cs-CZ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4144406" y="5838749"/>
            <a:ext cx="9028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Lilie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DAFFCB7E-230D-447E-9B06-FB9340268361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404">
        <p:circle/>
      </p:transition>
    </mc:Choice>
    <mc:Fallback xmlns="">
      <p:transition spd="slow" advTm="4404">
        <p:circl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/>
          </a:p>
        </p:txBody>
      </p:sp>
      <p:sp>
        <p:nvSpPr>
          <p:cNvPr id="23555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cs-CZ" altLang="cs-CZ" sz="2800"/>
          </a:p>
        </p:txBody>
      </p:sp>
      <p:pic>
        <p:nvPicPr>
          <p:cNvPr id="23556" name="Picture 7" descr="flor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23557" name="WordArt 8"/>
          <p:cNvSpPr>
            <a:spLocks noChangeArrowheads="1" noChangeShapeType="1" noTextEdit="1"/>
          </p:cNvSpPr>
          <p:nvPr/>
        </p:nvSpPr>
        <p:spPr bwMode="auto">
          <a:xfrm>
            <a:off x="323528" y="404664"/>
            <a:ext cx="2736304" cy="117515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Jižní </a:t>
            </a:r>
          </a:p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Korea 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2" name="TextovéPole 1"/>
          <p:cNvSpPr txBox="1"/>
          <p:nvPr/>
        </p:nvSpPr>
        <p:spPr>
          <a:xfrm>
            <a:off x="509304" y="5085184"/>
            <a:ext cx="22927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Růže Sharon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910B798A-CF29-4C16-A84F-B163B24C0C25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903">
        <p:circle/>
      </p:transition>
    </mc:Choice>
    <mc:Fallback xmlns="">
      <p:transition spd="slow" advTm="4903">
        <p:circl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/>
          </a:p>
        </p:txBody>
      </p:sp>
      <p:sp>
        <p:nvSpPr>
          <p:cNvPr id="22531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cs-CZ" altLang="cs-CZ" sz="2800"/>
          </a:p>
        </p:txBody>
      </p:sp>
      <p:pic>
        <p:nvPicPr>
          <p:cNvPr id="22532" name="Picture 7" descr="flor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812" y="12807"/>
            <a:ext cx="9144000" cy="6858000"/>
          </a:xfrm>
          <a:noFill/>
        </p:spPr>
      </p:pic>
      <p:sp>
        <p:nvSpPr>
          <p:cNvPr id="22533" name="WordArt 8"/>
          <p:cNvSpPr>
            <a:spLocks noChangeArrowheads="1" noChangeShapeType="1" noTextEdit="1"/>
          </p:cNvSpPr>
          <p:nvPr/>
        </p:nvSpPr>
        <p:spPr bwMode="auto">
          <a:xfrm>
            <a:off x="323528" y="421004"/>
            <a:ext cx="2973016" cy="114601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Severní </a:t>
            </a:r>
          </a:p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Korea 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2" name="TextovéPole 1"/>
          <p:cNvSpPr txBox="1"/>
          <p:nvPr/>
        </p:nvSpPr>
        <p:spPr>
          <a:xfrm>
            <a:off x="892324" y="5312276"/>
            <a:ext cx="15841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Begonie hlíznatá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70D38560-D0A4-4A47-AF1B-0FB3E196E6C0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324">
        <p:circle/>
      </p:transition>
    </mc:Choice>
    <mc:Fallback xmlns="">
      <p:transition spd="slow" advTm="4324">
        <p:circl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Výsledek obrázku pro brambořík nachov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3816324" y="5877272"/>
            <a:ext cx="19323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Brambořík</a:t>
            </a:r>
          </a:p>
        </p:txBody>
      </p:sp>
      <p:sp>
        <p:nvSpPr>
          <p:cNvPr id="4" name="WordArt 8"/>
          <p:cNvSpPr>
            <a:spLocks noChangeArrowheads="1" noChangeShapeType="1" noTextEdit="1"/>
          </p:cNvSpPr>
          <p:nvPr/>
        </p:nvSpPr>
        <p:spPr bwMode="auto">
          <a:xfrm>
            <a:off x="3419872" y="692696"/>
            <a:ext cx="2340260" cy="43204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Kypr</a:t>
            </a:r>
          </a:p>
        </p:txBody>
      </p:sp>
      <p:sp>
        <p:nvSpPr>
          <p:cNvPr id="5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5C3F4195-FAE9-4363-A9AF-60F326A94A0E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655304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802">
        <p:circle/>
      </p:transition>
    </mc:Choice>
    <mc:Fallback xmlns="">
      <p:transition spd="slow" advTm="4802">
        <p:circl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Výsledek obrázku pro kopreti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6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3637614" y="5517232"/>
            <a:ext cx="18365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Kopretina</a:t>
            </a:r>
          </a:p>
        </p:txBody>
      </p:sp>
      <p:sp>
        <p:nvSpPr>
          <p:cNvPr id="4" name="WordArt 8"/>
          <p:cNvSpPr>
            <a:spLocks noChangeArrowheads="1" noChangeShapeType="1" noTextEdit="1"/>
          </p:cNvSpPr>
          <p:nvPr/>
        </p:nvSpPr>
        <p:spPr bwMode="auto">
          <a:xfrm>
            <a:off x="3275856" y="692696"/>
            <a:ext cx="2704125" cy="50405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Lotyšsko</a:t>
            </a:r>
          </a:p>
        </p:txBody>
      </p:sp>
      <p:sp>
        <p:nvSpPr>
          <p:cNvPr id="5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318828CD-44EA-4D0F-9373-04563831A7E1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371167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433">
        <p:circle/>
      </p:transition>
    </mc:Choice>
    <mc:Fallback xmlns="">
      <p:transition spd="slow" advTm="4433">
        <p:circl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/>
          </a:p>
        </p:txBody>
      </p:sp>
      <p:sp>
        <p:nvSpPr>
          <p:cNvPr id="47107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cs-CZ" altLang="cs-CZ" sz="2800"/>
          </a:p>
        </p:txBody>
      </p:sp>
      <p:pic>
        <p:nvPicPr>
          <p:cNvPr id="47108" name="Picture 7" descr="flor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47109" name="WordArt 8"/>
          <p:cNvSpPr>
            <a:spLocks noChangeArrowheads="1" noChangeShapeType="1" noTextEdit="1"/>
          </p:cNvSpPr>
          <p:nvPr/>
        </p:nvSpPr>
        <p:spPr bwMode="auto">
          <a:xfrm>
            <a:off x="5508104" y="620688"/>
            <a:ext cx="3395389" cy="35202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Makedonie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2" name="TextovéPole 1"/>
          <p:cNvSpPr txBox="1"/>
          <p:nvPr/>
        </p:nvSpPr>
        <p:spPr>
          <a:xfrm>
            <a:off x="6317903" y="5589240"/>
            <a:ext cx="23811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Červený mák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C1051961-DD15-4592-8971-873A8D24D367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664">
        <p:circle/>
      </p:transition>
    </mc:Choice>
    <mc:Fallback xmlns="">
      <p:transition spd="slow" advTm="4664">
        <p:circl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/>
          </a:p>
        </p:txBody>
      </p:sp>
      <p:sp>
        <p:nvSpPr>
          <p:cNvPr id="49155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cs-CZ" altLang="cs-CZ" sz="2800"/>
          </a:p>
        </p:txBody>
      </p:sp>
      <p:pic>
        <p:nvPicPr>
          <p:cNvPr id="49156" name="Picture 7" descr="flor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4" r="3046"/>
          <a:stretch/>
        </p:blipFill>
        <p:spPr>
          <a:xfrm>
            <a:off x="0" y="0"/>
            <a:ext cx="9144000" cy="6858000"/>
          </a:xfrm>
          <a:noFill/>
        </p:spPr>
      </p:pic>
      <p:sp>
        <p:nvSpPr>
          <p:cNvPr id="49157" name="WordArt 8"/>
          <p:cNvSpPr>
            <a:spLocks noChangeArrowheads="1" noChangeShapeType="1" noTextEdit="1"/>
          </p:cNvSpPr>
          <p:nvPr/>
        </p:nvSpPr>
        <p:spPr bwMode="auto">
          <a:xfrm>
            <a:off x="6205239" y="476672"/>
            <a:ext cx="2514873" cy="36004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Mexiko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2" name="TextovéPole 1"/>
          <p:cNvSpPr txBox="1"/>
          <p:nvPr/>
        </p:nvSpPr>
        <p:spPr>
          <a:xfrm>
            <a:off x="7164288" y="5085184"/>
            <a:ext cx="1141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Jiřina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0F348A04-BF7A-4BD6-988C-2613D314C25C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92">
        <p:circle/>
      </p:transition>
    </mc:Choice>
    <mc:Fallback xmlns="">
      <p:transition spd="slow" advTm="4092">
        <p:circl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www.zememama.com/resources/chrpa%20kv%C4%9Bt.jpg.opt736x600o0%2C0s736x6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40754"/>
            <a:ext cx="9096375" cy="6817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3" name="WordArt 8"/>
          <p:cNvSpPr>
            <a:spLocks noChangeArrowheads="1" noChangeShapeType="1" noTextEdit="1"/>
          </p:cNvSpPr>
          <p:nvPr/>
        </p:nvSpPr>
        <p:spPr bwMode="auto">
          <a:xfrm>
            <a:off x="5724128" y="476250"/>
            <a:ext cx="2421335" cy="64849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764"/>
              </a:avLst>
            </a:prstTxWarp>
          </a:bodyPr>
          <a:lstStyle/>
          <a:p>
            <a:pPr algn="ctr"/>
            <a:endParaRPr lang="cs-CZ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WordArt 8"/>
          <p:cNvSpPr>
            <a:spLocks noChangeArrowheads="1" noChangeShapeType="1" noTextEdit="1"/>
          </p:cNvSpPr>
          <p:nvPr/>
        </p:nvSpPr>
        <p:spPr bwMode="auto">
          <a:xfrm>
            <a:off x="3068043" y="272010"/>
            <a:ext cx="3007913" cy="4084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Německo</a:t>
            </a: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2" name="TextovéPole 1"/>
          <p:cNvSpPr txBox="1"/>
          <p:nvPr/>
        </p:nvSpPr>
        <p:spPr>
          <a:xfrm>
            <a:off x="3397136" y="6093296"/>
            <a:ext cx="22938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Modrá chrpa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B054A43F-2EF4-44CE-A1F5-B5001CCA4904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121">
        <p:circle/>
      </p:transition>
    </mc:Choice>
    <mc:Fallback xmlns="">
      <p:transition spd="slow" advTm="4121">
        <p:circl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/>
          </a:p>
        </p:txBody>
      </p:sp>
      <p:sp>
        <p:nvSpPr>
          <p:cNvPr id="5120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cs-CZ" altLang="cs-CZ" sz="2800"/>
          </a:p>
        </p:txBody>
      </p:sp>
      <p:pic>
        <p:nvPicPr>
          <p:cNvPr id="51204" name="Picture 7" descr="flor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926" y="-14762"/>
            <a:ext cx="9144000" cy="6858000"/>
          </a:xfrm>
          <a:noFill/>
        </p:spPr>
      </p:pic>
      <p:sp>
        <p:nvSpPr>
          <p:cNvPr id="51205" name="WordArt 8"/>
          <p:cNvSpPr>
            <a:spLocks noChangeArrowheads="1" noChangeShapeType="1" noTextEdit="1"/>
          </p:cNvSpPr>
          <p:nvPr/>
        </p:nvSpPr>
        <p:spPr bwMode="auto">
          <a:xfrm>
            <a:off x="5796136" y="908720"/>
            <a:ext cx="2911033" cy="43204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Nikaragua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2" name="TextovéPole 1"/>
          <p:cNvSpPr txBox="1"/>
          <p:nvPr/>
        </p:nvSpPr>
        <p:spPr>
          <a:xfrm>
            <a:off x="6351320" y="5301208"/>
            <a:ext cx="16722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Plumérie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E5BACD02-0503-4F10-B97E-2B6755C1A5FE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564">
        <p:circle/>
      </p:transition>
    </mc:Choice>
    <mc:Fallback xmlns="">
      <p:transition spd="slow" advTm="4564">
        <p:circl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/>
          </a:p>
        </p:txBody>
      </p:sp>
      <p:sp>
        <p:nvSpPr>
          <p:cNvPr id="52227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cs-CZ" altLang="cs-CZ" sz="2800"/>
          </a:p>
        </p:txBody>
      </p:sp>
      <p:pic>
        <p:nvPicPr>
          <p:cNvPr id="52228" name="Picture 7" descr="flor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769" y="0"/>
            <a:ext cx="9144000" cy="6858000"/>
          </a:xfrm>
          <a:noFill/>
        </p:spPr>
      </p:pic>
      <p:sp>
        <p:nvSpPr>
          <p:cNvPr id="52229" name="WordArt 8"/>
          <p:cNvSpPr>
            <a:spLocks noChangeArrowheads="1" noChangeShapeType="1" noTextEdit="1"/>
          </p:cNvSpPr>
          <p:nvPr/>
        </p:nvSpPr>
        <p:spPr bwMode="auto">
          <a:xfrm>
            <a:off x="5076056" y="764704"/>
            <a:ext cx="2522290" cy="36004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Norsko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2" name="TextovéPole 1"/>
          <p:cNvSpPr txBox="1"/>
          <p:nvPr/>
        </p:nvSpPr>
        <p:spPr>
          <a:xfrm>
            <a:off x="6012160" y="4653136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VŘES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E5E12953-B6CD-4BDA-AA39-74352B443685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612">
        <p:circle/>
      </p:transition>
    </mc:Choice>
    <mc:Fallback xmlns="">
      <p:transition spd="slow" advTm="3612">
        <p:circl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media.rozhlas.cz/_obrazek/2882296--penisnik-rododendron-azalka--1-620x0p0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20377"/>
            <a:ext cx="9120188" cy="6817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181" name="WordArt 8"/>
          <p:cNvSpPr>
            <a:spLocks noChangeArrowheads="1" noChangeShapeType="1" noTextEdit="1"/>
          </p:cNvSpPr>
          <p:nvPr/>
        </p:nvSpPr>
        <p:spPr bwMode="auto">
          <a:xfrm>
            <a:off x="3430040" y="476672"/>
            <a:ext cx="2382827" cy="43204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Nepál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4" name="TextovéPole 3"/>
          <p:cNvSpPr txBox="1"/>
          <p:nvPr/>
        </p:nvSpPr>
        <p:spPr>
          <a:xfrm>
            <a:off x="3430040" y="5661248"/>
            <a:ext cx="2403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Rododendron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1627DAEF-41A1-4E84-A356-90D52A2537EF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548">
        <p:circle/>
      </p:transition>
    </mc:Choice>
    <mc:Fallback xmlns="">
      <p:transition spd="slow" advTm="4548">
        <p:circl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/>
          </a:p>
        </p:txBody>
      </p:sp>
      <p:sp>
        <p:nvSpPr>
          <p:cNvPr id="53251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cs-CZ" altLang="cs-CZ" sz="2800"/>
          </a:p>
        </p:txBody>
      </p:sp>
      <p:pic>
        <p:nvPicPr>
          <p:cNvPr id="53252" name="Picture 7" descr="flor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53253" name="WordArt 8"/>
          <p:cNvSpPr>
            <a:spLocks noChangeArrowheads="1" noChangeShapeType="1" noTextEdit="1"/>
          </p:cNvSpPr>
          <p:nvPr/>
        </p:nvSpPr>
        <p:spPr bwMode="auto">
          <a:xfrm>
            <a:off x="3027316" y="507371"/>
            <a:ext cx="3089368" cy="33718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Pákistán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2" name="TextovéPole 1"/>
          <p:cNvSpPr txBox="1"/>
          <p:nvPr/>
        </p:nvSpPr>
        <p:spPr>
          <a:xfrm>
            <a:off x="3122693" y="6020227"/>
            <a:ext cx="2898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Jasmín keříkový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2F2C986-3624-4E7D-94DA-923D3F887748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78">
        <p:circle/>
      </p:transition>
    </mc:Choice>
    <mc:Fallback xmlns="">
      <p:transition spd="slow" advTm="4078">
        <p:circl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/>
          </a:p>
        </p:txBody>
      </p:sp>
      <p:sp>
        <p:nvSpPr>
          <p:cNvPr id="54275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cs-CZ" altLang="cs-CZ" sz="2800"/>
          </a:p>
        </p:txBody>
      </p:sp>
      <p:pic>
        <p:nvPicPr>
          <p:cNvPr id="54276" name="Picture 7" descr="flor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54277" name="WordArt 8"/>
          <p:cNvSpPr>
            <a:spLocks noChangeArrowheads="1" noChangeShapeType="1" noTextEdit="1"/>
          </p:cNvSpPr>
          <p:nvPr/>
        </p:nvSpPr>
        <p:spPr bwMode="auto">
          <a:xfrm>
            <a:off x="3347864" y="404663"/>
            <a:ext cx="2780805" cy="42566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Paraguay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2" name="TextovéPole 1"/>
          <p:cNvSpPr txBox="1"/>
          <p:nvPr/>
        </p:nvSpPr>
        <p:spPr>
          <a:xfrm>
            <a:off x="899592" y="5589239"/>
            <a:ext cx="17059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Mučenka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6444208" y="5589240"/>
            <a:ext cx="14830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Maypop</a:t>
            </a:r>
            <a:endParaRPr lang="cs-CZ" sz="2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801AE24F-0CAF-4496-9022-C9107F88B9A3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251">
        <p:circle/>
      </p:transition>
    </mc:Choice>
    <mc:Fallback xmlns="">
      <p:transition spd="slow" advTm="4251">
        <p:circl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81012" y="1362991"/>
            <a:ext cx="4017566" cy="5081299"/>
          </a:xfrm>
        </p:spPr>
        <p:txBody>
          <a:bodyPr/>
          <a:lstStyle/>
          <a:p>
            <a:pPr eaLnBrk="1" hangingPunct="1"/>
            <a:endParaRPr lang="cs-CZ" altLang="cs-CZ" sz="2800" dirty="0"/>
          </a:p>
        </p:txBody>
      </p:sp>
      <p:pic>
        <p:nvPicPr>
          <p:cNvPr id="25602" name="Picture 2" descr="Výsledek obrázku pro flor de mag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20377"/>
            <a:ext cx="9096375" cy="6817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325" name="WordArt 8"/>
          <p:cNvSpPr>
            <a:spLocks noChangeArrowheads="1" noChangeShapeType="1" noTextEdit="1"/>
          </p:cNvSpPr>
          <p:nvPr/>
        </p:nvSpPr>
        <p:spPr bwMode="auto">
          <a:xfrm>
            <a:off x="5181600" y="771525"/>
            <a:ext cx="3597770" cy="37544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Portoriko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3" name="TextovéPole 2"/>
          <p:cNvSpPr txBox="1"/>
          <p:nvPr/>
        </p:nvSpPr>
        <p:spPr>
          <a:xfrm>
            <a:off x="5674452" y="6145125"/>
            <a:ext cx="23625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Flor de </a:t>
            </a:r>
            <a:r>
              <a:rPr lang="cs-CZ" sz="2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Maga</a:t>
            </a:r>
            <a:endParaRPr lang="cs-CZ" sz="2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F05DF087-9477-4916-8A0E-607FE9A403EE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57">
        <p:circle/>
      </p:transition>
    </mc:Choice>
    <mc:Fallback xmlns="">
      <p:transition spd="slow" advTm="5057">
        <p:circl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/>
          </a:p>
        </p:txBody>
      </p:sp>
      <p:sp>
        <p:nvSpPr>
          <p:cNvPr id="55299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cs-CZ" altLang="cs-CZ" sz="2800"/>
          </a:p>
        </p:txBody>
      </p:sp>
      <p:pic>
        <p:nvPicPr>
          <p:cNvPr id="55300" name="Picture 7" descr="flor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2"/>
          <a:stretch/>
        </p:blipFill>
        <p:spPr>
          <a:xfrm>
            <a:off x="0" y="0"/>
            <a:ext cx="9144000" cy="6858000"/>
          </a:xfrm>
          <a:noFill/>
        </p:spPr>
      </p:pic>
      <p:sp>
        <p:nvSpPr>
          <p:cNvPr id="55301" name="WordArt 8"/>
          <p:cNvSpPr>
            <a:spLocks noChangeArrowheads="1" noChangeShapeType="1" noTextEdit="1"/>
          </p:cNvSpPr>
          <p:nvPr/>
        </p:nvSpPr>
        <p:spPr bwMode="auto">
          <a:xfrm>
            <a:off x="3131840" y="764704"/>
            <a:ext cx="3658654" cy="47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Portugalsko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2" name="TextovéPole 1"/>
          <p:cNvSpPr txBox="1"/>
          <p:nvPr/>
        </p:nvSpPr>
        <p:spPr>
          <a:xfrm>
            <a:off x="3620425" y="5847060"/>
            <a:ext cx="19031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Levandule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B100757F-BB20-468F-B2D3-6536D629836E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45">
        <p:circle/>
      </p:transition>
    </mc:Choice>
    <mc:Fallback xmlns="">
      <p:transition spd="slow" advTm="4045">
        <p:circl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Rosa Canina, Pes Růže, Wildflower, Keř, Flora, Botani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32744"/>
            <a:ext cx="9096375" cy="6804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373" name="WordArt 8"/>
          <p:cNvSpPr>
            <a:spLocks noChangeArrowheads="1" noChangeShapeType="1" noTextEdit="1"/>
          </p:cNvSpPr>
          <p:nvPr/>
        </p:nvSpPr>
        <p:spPr bwMode="auto">
          <a:xfrm>
            <a:off x="2915816" y="620688"/>
            <a:ext cx="3420380" cy="36004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Rumunsko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3" name="TextovéPole 2"/>
          <p:cNvSpPr txBox="1"/>
          <p:nvPr/>
        </p:nvSpPr>
        <p:spPr>
          <a:xfrm>
            <a:off x="3779912" y="4509120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Psí růže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EBCC3C61-B6F2-4185-A61C-619681FD4E65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532">
        <p:circle/>
      </p:transition>
    </mc:Choice>
    <mc:Fallback xmlns="">
      <p:transition spd="slow" advTm="4532">
        <p:circl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Výsledek obrázku pro heřmáne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3616449" y="4725144"/>
            <a:ext cx="19111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Heřmánek</a:t>
            </a:r>
          </a:p>
        </p:txBody>
      </p:sp>
      <p:sp>
        <p:nvSpPr>
          <p:cNvPr id="4" name="WordArt 8"/>
          <p:cNvSpPr>
            <a:spLocks noChangeArrowheads="1" noChangeShapeType="1" noTextEdit="1"/>
          </p:cNvSpPr>
          <p:nvPr/>
        </p:nvSpPr>
        <p:spPr bwMode="auto">
          <a:xfrm>
            <a:off x="3347864" y="476672"/>
            <a:ext cx="2568864" cy="42629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Rusko</a:t>
            </a:r>
          </a:p>
        </p:txBody>
      </p:sp>
      <p:sp>
        <p:nvSpPr>
          <p:cNvPr id="5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5A83727A-77E5-4311-A9D8-40FAE1CA3ACC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71682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366">
        <p:circle/>
      </p:transition>
    </mc:Choice>
    <mc:Fallback xmlns="">
      <p:transition spd="slow" advTm="4366">
        <p:circl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/>
          </a:p>
        </p:txBody>
      </p:sp>
      <p:sp>
        <p:nvSpPr>
          <p:cNvPr id="29699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cs-CZ" altLang="cs-CZ" sz="2800"/>
          </a:p>
        </p:txBody>
      </p:sp>
      <p:sp>
        <p:nvSpPr>
          <p:cNvPr id="29700" name="6 Marcador de contenido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cs-CZ" altLang="cs-CZ"/>
          </a:p>
        </p:txBody>
      </p:sp>
      <p:pic>
        <p:nvPicPr>
          <p:cNvPr id="29701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20377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2" name="WordArt 8"/>
          <p:cNvSpPr>
            <a:spLocks noChangeArrowheads="1" noChangeShapeType="1" noTextEdit="1"/>
          </p:cNvSpPr>
          <p:nvPr/>
        </p:nvSpPr>
        <p:spPr bwMode="auto">
          <a:xfrm>
            <a:off x="3347864" y="404664"/>
            <a:ext cx="2681734" cy="36513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Skotsko</a:t>
            </a: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2" name="TextovéPole 1"/>
          <p:cNvSpPr txBox="1"/>
          <p:nvPr/>
        </p:nvSpPr>
        <p:spPr>
          <a:xfrm>
            <a:off x="3950966" y="5643890"/>
            <a:ext cx="1346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Bodlák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C1CFE14E-BE36-4E1C-B075-63374835C339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975">
        <p:circle/>
      </p:transition>
    </mc:Choice>
    <mc:Fallback xmlns="">
      <p:transition spd="slow" advTm="4975">
        <p:circl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/>
          </a:p>
        </p:txBody>
      </p:sp>
      <p:sp>
        <p:nvSpPr>
          <p:cNvPr id="59395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cs-CZ" altLang="cs-CZ" sz="2800"/>
          </a:p>
        </p:txBody>
      </p:sp>
      <p:pic>
        <p:nvPicPr>
          <p:cNvPr id="59396" name="Picture 7" descr="flor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812" y="20377"/>
            <a:ext cx="9144000" cy="6858000"/>
          </a:xfrm>
          <a:noFill/>
        </p:spPr>
      </p:pic>
      <p:sp>
        <p:nvSpPr>
          <p:cNvPr id="59397" name="WordArt 8"/>
          <p:cNvSpPr>
            <a:spLocks noChangeArrowheads="1" noChangeShapeType="1" noTextEdit="1"/>
          </p:cNvSpPr>
          <p:nvPr/>
        </p:nvSpPr>
        <p:spPr bwMode="auto">
          <a:xfrm>
            <a:off x="638174" y="733425"/>
            <a:ext cx="3395969" cy="36166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Salvador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2" name="Obdélník 1"/>
          <p:cNvSpPr/>
          <p:nvPr/>
        </p:nvSpPr>
        <p:spPr>
          <a:xfrm>
            <a:off x="1394400" y="5373897"/>
            <a:ext cx="168351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  </a:t>
            </a:r>
            <a:r>
              <a:rPr lang="cs-CZ" sz="2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Yucca</a:t>
            </a:r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 </a:t>
            </a:r>
          </a:p>
          <a:p>
            <a:r>
              <a:rPr lang="cs-CZ" sz="2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gigantea</a:t>
            </a:r>
            <a:r>
              <a:rPr lang="cs-CZ" dirty="0">
                <a:solidFill>
                  <a:schemeClr val="bg1"/>
                </a:solidFill>
                <a:latin typeface="arial" panose="020B0604020202020204" pitchFamily="34" charset="0"/>
              </a:rPr>
              <a:t> 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F104282F-452B-43A9-B620-52CF983A5B04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22">
        <p:circle/>
      </p:transition>
    </mc:Choice>
    <mc:Fallback xmlns="">
      <p:transition spd="slow" advTm="4022">
        <p:circl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/>
          </a:p>
        </p:txBody>
      </p:sp>
      <p:sp>
        <p:nvSpPr>
          <p:cNvPr id="31747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cs-CZ" altLang="cs-CZ" sz="2800"/>
          </a:p>
        </p:txBody>
      </p:sp>
      <p:pic>
        <p:nvPicPr>
          <p:cNvPr id="31748" name="Picture 7" descr="flor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5" r="12667"/>
          <a:stretch/>
        </p:blipFill>
        <p:spPr>
          <a:xfrm>
            <a:off x="22686" y="19271"/>
            <a:ext cx="9144000" cy="6858000"/>
          </a:xfrm>
          <a:noFill/>
        </p:spPr>
      </p:pic>
      <p:sp>
        <p:nvSpPr>
          <p:cNvPr id="31749" name="WordArt 8"/>
          <p:cNvSpPr>
            <a:spLocks noChangeArrowheads="1" noChangeShapeType="1" noTextEdit="1"/>
          </p:cNvSpPr>
          <p:nvPr/>
        </p:nvSpPr>
        <p:spPr bwMode="auto">
          <a:xfrm>
            <a:off x="3059832" y="476672"/>
            <a:ext cx="3001205" cy="41206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Slovensko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6020CDBE-B856-442A-8F0C-268CEFA23DA1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278">
        <p:circle/>
      </p:transition>
    </mc:Choice>
    <mc:Fallback xmlns="">
      <p:transition spd="slow" advTm="4278">
        <p:circl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cs-CZ" altLang="cs-CZ"/>
          </a:p>
        </p:txBody>
      </p:sp>
      <p:pic>
        <p:nvPicPr>
          <p:cNvPr id="67588" name="Picture 4" descr="flo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0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9" name="WordArt 5"/>
          <p:cNvSpPr>
            <a:spLocks noChangeArrowheads="1" noChangeShapeType="1" noTextEdit="1"/>
          </p:cNvSpPr>
          <p:nvPr/>
        </p:nvSpPr>
        <p:spPr bwMode="auto">
          <a:xfrm>
            <a:off x="457200" y="1052736"/>
            <a:ext cx="3156769" cy="48237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Singapur</a:t>
            </a:r>
          </a:p>
        </p:txBody>
      </p:sp>
      <p:sp>
        <p:nvSpPr>
          <p:cNvPr id="67590" name="WordArt 6"/>
          <p:cNvSpPr>
            <a:spLocks noChangeArrowheads="1" noChangeShapeType="1" noTextEdit="1"/>
          </p:cNvSpPr>
          <p:nvPr/>
        </p:nvSpPr>
        <p:spPr bwMode="auto">
          <a:xfrm>
            <a:off x="5580063" y="5876925"/>
            <a:ext cx="2762250" cy="314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cs-CZ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2" name="TextovéPole 1"/>
          <p:cNvSpPr txBox="1"/>
          <p:nvPr/>
        </p:nvSpPr>
        <p:spPr>
          <a:xfrm>
            <a:off x="1347106" y="5229200"/>
            <a:ext cx="16033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Orchidej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A4E8D230-0E66-4C45-BEB7-A483D458078B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554">
        <p:circle/>
      </p:transition>
    </mc:Choice>
    <mc:Fallback xmlns="">
      <p:transition spd="slow" advTm="4554">
        <p:circl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Výsledek obrázku pro Jasminum fruticans  jasmín křovit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912283" y="5589240"/>
            <a:ext cx="26455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Jasmín křovitý</a:t>
            </a:r>
          </a:p>
        </p:txBody>
      </p:sp>
      <p:sp>
        <p:nvSpPr>
          <p:cNvPr id="4" name="WordArt 8"/>
          <p:cNvSpPr>
            <a:spLocks noChangeArrowheads="1" noChangeShapeType="1" noTextEdit="1"/>
          </p:cNvSpPr>
          <p:nvPr/>
        </p:nvSpPr>
        <p:spPr bwMode="auto">
          <a:xfrm>
            <a:off x="971600" y="836712"/>
            <a:ext cx="2232248" cy="43204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Sýrie </a:t>
            </a:r>
          </a:p>
        </p:txBody>
      </p:sp>
      <p:sp>
        <p:nvSpPr>
          <p:cNvPr id="5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81A44A1C-28B1-4E78-89E2-6FCA45EC4669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649501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45">
        <p:circle/>
      </p:transition>
    </mc:Choice>
    <mc:Fallback xmlns="">
      <p:transition spd="slow" advTm="5045">
        <p:circl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Výsledek obrázku pro červený karafiá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30163"/>
            <a:ext cx="9096376" cy="6807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21" name="WordArt 8"/>
          <p:cNvSpPr>
            <a:spLocks noChangeArrowheads="1" noChangeShapeType="1" noTextEdit="1"/>
          </p:cNvSpPr>
          <p:nvPr/>
        </p:nvSpPr>
        <p:spPr bwMode="auto">
          <a:xfrm>
            <a:off x="685800" y="876300"/>
            <a:ext cx="3361826" cy="46446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Španělsko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2" name="TextovéPole 1"/>
          <p:cNvSpPr txBox="1"/>
          <p:nvPr/>
        </p:nvSpPr>
        <p:spPr>
          <a:xfrm>
            <a:off x="5652120" y="476672"/>
            <a:ext cx="1864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Červený karafiát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827006" y="2420888"/>
            <a:ext cx="29842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Červený karafiát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C3DCDC73-495F-4C2D-BD4B-B999CB2AD9E1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256">
        <p:circle/>
      </p:transition>
    </mc:Choice>
    <mc:Fallback xmlns="">
      <p:transition spd="slow" advTm="4256">
        <p:circl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/>
          </a:p>
        </p:txBody>
      </p:sp>
      <p:sp>
        <p:nvSpPr>
          <p:cNvPr id="62467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cs-CZ" altLang="cs-CZ" sz="2800"/>
          </a:p>
        </p:txBody>
      </p:sp>
      <p:pic>
        <p:nvPicPr>
          <p:cNvPr id="62468" name="Picture 7" descr="flor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62469" name="WordArt 8"/>
          <p:cNvSpPr>
            <a:spLocks noChangeArrowheads="1" noChangeShapeType="1" noTextEdit="1"/>
          </p:cNvSpPr>
          <p:nvPr/>
        </p:nvSpPr>
        <p:spPr bwMode="auto">
          <a:xfrm>
            <a:off x="5220072" y="692696"/>
            <a:ext cx="3258952" cy="48309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Švýcarsko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2" name="TextovéPole 1"/>
          <p:cNvSpPr txBox="1"/>
          <p:nvPr/>
        </p:nvSpPr>
        <p:spPr>
          <a:xfrm>
            <a:off x="5511376" y="6021288"/>
            <a:ext cx="24963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Alpská protěž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BEDB1742-5AE6-42A7-9D9B-FFD494ACF664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902">
        <p:circle/>
      </p:transition>
    </mc:Choice>
    <mc:Fallback xmlns="">
      <p:transition spd="slow" advTm="3902">
        <p:circl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Výsledek obrázku pro tulipá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WordArt 8"/>
          <p:cNvSpPr>
            <a:spLocks noChangeArrowheads="1" noChangeShapeType="1" noTextEdit="1"/>
          </p:cNvSpPr>
          <p:nvPr/>
        </p:nvSpPr>
        <p:spPr bwMode="auto">
          <a:xfrm>
            <a:off x="755576" y="1052736"/>
            <a:ext cx="2567966" cy="43204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Turecko</a:t>
            </a:r>
          </a:p>
        </p:txBody>
      </p:sp>
      <p:sp>
        <p:nvSpPr>
          <p:cNvPr id="2" name="TextovéPole 1"/>
          <p:cNvSpPr txBox="1"/>
          <p:nvPr/>
        </p:nvSpPr>
        <p:spPr>
          <a:xfrm>
            <a:off x="395536" y="5877272"/>
            <a:ext cx="1420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Tulipán</a:t>
            </a:r>
          </a:p>
        </p:txBody>
      </p:sp>
      <p:sp>
        <p:nvSpPr>
          <p:cNvPr id="5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D6FFB0D7-8AA9-48E3-AA66-7AFF1781C46F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04067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594">
        <p:circle/>
      </p:transition>
    </mc:Choice>
    <mc:Fallback xmlns="">
      <p:transition spd="slow" advTm="4594">
        <p:circl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/>
          </a:p>
        </p:txBody>
      </p:sp>
      <p:sp>
        <p:nvSpPr>
          <p:cNvPr id="4099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cs-CZ" altLang="cs-CZ" sz="2800"/>
          </a:p>
        </p:txBody>
      </p:sp>
      <p:pic>
        <p:nvPicPr>
          <p:cNvPr id="4100" name="Picture 7" descr="flor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377"/>
            <a:ext cx="9144000" cy="6858000"/>
          </a:xfrm>
          <a:noFill/>
        </p:spPr>
      </p:pic>
      <p:sp>
        <p:nvSpPr>
          <p:cNvPr id="4101" name="WordArt 8"/>
          <p:cNvSpPr>
            <a:spLocks noChangeArrowheads="1" noChangeShapeType="1" noTextEdit="1"/>
          </p:cNvSpPr>
          <p:nvPr/>
        </p:nvSpPr>
        <p:spPr bwMode="auto">
          <a:xfrm>
            <a:off x="1475656" y="6041186"/>
            <a:ext cx="6192687" cy="6286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Slunečnicová semínka jsou původem z Ukrajiny, </a:t>
            </a:r>
          </a:p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proto je slunečnice symbolem Ukrajiny. </a:t>
            </a:r>
          </a:p>
        </p:txBody>
      </p:sp>
      <p:sp>
        <p:nvSpPr>
          <p:cNvPr id="3" name="Obdélník 2"/>
          <p:cNvSpPr/>
          <p:nvPr/>
        </p:nvSpPr>
        <p:spPr>
          <a:xfrm>
            <a:off x="3095836" y="274638"/>
            <a:ext cx="30603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4800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Ukrajina</a:t>
            </a:r>
            <a:r>
              <a:rPr lang="cs-CZ" sz="4400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 </a:t>
            </a:r>
            <a:endParaRPr lang="cs-CZ" sz="4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9C126013-1D5D-4F39-9F5D-4045009B23BA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274">
        <p:circle/>
      </p:transition>
    </mc:Choice>
    <mc:Fallback xmlns="">
      <p:transition spd="slow" advTm="3274">
        <p:circl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/>
          </a:p>
        </p:txBody>
      </p:sp>
      <p:sp>
        <p:nvSpPr>
          <p:cNvPr id="63491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cs-CZ" altLang="cs-CZ" sz="2800"/>
          </a:p>
        </p:txBody>
      </p:sp>
      <p:pic>
        <p:nvPicPr>
          <p:cNvPr id="63492" name="Picture 7" descr="flor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63493" name="WordArt 8"/>
          <p:cNvSpPr>
            <a:spLocks noChangeArrowheads="1" noChangeShapeType="1" noTextEdit="1"/>
          </p:cNvSpPr>
          <p:nvPr/>
        </p:nvSpPr>
        <p:spPr bwMode="auto">
          <a:xfrm>
            <a:off x="6588224" y="836712"/>
            <a:ext cx="1663477" cy="36004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USA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2" name="TextovéPole 1"/>
          <p:cNvSpPr txBox="1"/>
          <p:nvPr/>
        </p:nvSpPr>
        <p:spPr>
          <a:xfrm>
            <a:off x="6967361" y="5301208"/>
            <a:ext cx="1049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Růže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101C2C0-7F6D-4A44-A606-AEB224D61DDC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457">
        <p:circle/>
      </p:transition>
    </mc:Choice>
    <mc:Fallback xmlns="">
      <p:transition spd="slow" advTm="4457">
        <p:circl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Související obráze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0" cy="6842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3816793" y="5445224"/>
            <a:ext cx="15104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Pivoňka</a:t>
            </a:r>
          </a:p>
        </p:txBody>
      </p:sp>
      <p:sp>
        <p:nvSpPr>
          <p:cNvPr id="4" name="WordArt 8"/>
          <p:cNvSpPr>
            <a:spLocks noChangeArrowheads="1" noChangeShapeType="1" noTextEdit="1"/>
          </p:cNvSpPr>
          <p:nvPr/>
        </p:nvSpPr>
        <p:spPr bwMode="auto">
          <a:xfrm>
            <a:off x="2699792" y="476672"/>
            <a:ext cx="3798421" cy="36004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USA - Indiana</a:t>
            </a:r>
          </a:p>
        </p:txBody>
      </p:sp>
      <p:sp>
        <p:nvSpPr>
          <p:cNvPr id="5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9874DFE3-D9A2-442A-8712-CC89D5460CD8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068626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638">
        <p:circle/>
      </p:transition>
    </mc:Choice>
    <mc:Fallback xmlns="">
      <p:transition spd="slow" advTm="4638">
        <p:circl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Související obráze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88" y="0"/>
            <a:ext cx="91503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1741255" y="5805264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Kamélie</a:t>
            </a:r>
          </a:p>
        </p:txBody>
      </p:sp>
      <p:sp>
        <p:nvSpPr>
          <p:cNvPr id="4" name="WordArt 8"/>
          <p:cNvSpPr>
            <a:spLocks noChangeArrowheads="1" noChangeShapeType="1" noTextEdit="1"/>
          </p:cNvSpPr>
          <p:nvPr/>
        </p:nvSpPr>
        <p:spPr bwMode="auto">
          <a:xfrm>
            <a:off x="683568" y="836712"/>
            <a:ext cx="3570734" cy="36004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USA - Alabama</a:t>
            </a:r>
          </a:p>
        </p:txBody>
      </p:sp>
      <p:sp>
        <p:nvSpPr>
          <p:cNvPr id="5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41BA9EF7-2343-44BD-9642-03A3BAD5E056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48719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36">
        <p:circle/>
      </p:transition>
    </mc:Choice>
    <mc:Fallback xmlns="">
      <p:transition spd="slow" advTm="5036">
        <p:circl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Výsledek obrázk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5724128" y="1193404"/>
            <a:ext cx="1710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Magnolie</a:t>
            </a:r>
          </a:p>
        </p:txBody>
      </p:sp>
      <p:sp>
        <p:nvSpPr>
          <p:cNvPr id="4" name="WordArt 8"/>
          <p:cNvSpPr>
            <a:spLocks noChangeArrowheads="1" noChangeShapeType="1" noTextEdit="1"/>
          </p:cNvSpPr>
          <p:nvPr/>
        </p:nvSpPr>
        <p:spPr bwMode="auto">
          <a:xfrm>
            <a:off x="4572000" y="692696"/>
            <a:ext cx="3816424" cy="39888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USA - Mississippi</a:t>
            </a:r>
          </a:p>
        </p:txBody>
      </p:sp>
      <p:sp>
        <p:nvSpPr>
          <p:cNvPr id="5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9066733C-5B42-48BB-A5DB-792BD026E1E1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38558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641">
        <p:circle/>
      </p:transition>
    </mc:Choice>
    <mc:Fallback xmlns="">
      <p:transition spd="slow" advTm="5641">
        <p:circl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/>
          </a:p>
        </p:txBody>
      </p:sp>
      <p:sp>
        <p:nvSpPr>
          <p:cNvPr id="68611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cs-CZ" altLang="cs-CZ" sz="2800"/>
          </a:p>
        </p:txBody>
      </p:sp>
      <p:pic>
        <p:nvPicPr>
          <p:cNvPr id="68612" name="Picture 7" descr="flor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9" b="-1"/>
          <a:stretch/>
        </p:blipFill>
        <p:spPr>
          <a:xfrm>
            <a:off x="0" y="0"/>
            <a:ext cx="9144000" cy="6858000"/>
          </a:xfrm>
          <a:noFill/>
        </p:spPr>
      </p:pic>
      <p:sp>
        <p:nvSpPr>
          <p:cNvPr id="68613" name="WordArt 8"/>
          <p:cNvSpPr>
            <a:spLocks noChangeArrowheads="1" noChangeShapeType="1" noTextEdit="1"/>
          </p:cNvSpPr>
          <p:nvPr/>
        </p:nvSpPr>
        <p:spPr bwMode="auto">
          <a:xfrm>
            <a:off x="539552" y="692696"/>
            <a:ext cx="3024336" cy="36004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Venezuela</a:t>
            </a:r>
          </a:p>
        </p:txBody>
      </p:sp>
      <p:sp>
        <p:nvSpPr>
          <p:cNvPr id="68614" name="WordArt 9"/>
          <p:cNvSpPr>
            <a:spLocks noChangeArrowheads="1" noChangeShapeType="1" noTextEdit="1"/>
          </p:cNvSpPr>
          <p:nvPr/>
        </p:nvSpPr>
        <p:spPr bwMode="auto">
          <a:xfrm rot="10800000" flipH="1" flipV="1">
            <a:off x="6300192" y="6309320"/>
            <a:ext cx="2520280" cy="37048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cs-CZ" sz="2000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2" name="TextovéPole 1"/>
          <p:cNvSpPr txBox="1"/>
          <p:nvPr/>
        </p:nvSpPr>
        <p:spPr>
          <a:xfrm>
            <a:off x="873176" y="1600200"/>
            <a:ext cx="16033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Orchidej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5E10E6B8-79C4-483E-B7D1-7B0B99A8E5CE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5">
        <p:circle/>
      </p:transition>
    </mc:Choice>
    <mc:Fallback xmlns="">
      <p:transition spd="slow" advTm="4005">
        <p:circl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/>
          </a:p>
        </p:txBody>
      </p:sp>
      <p:sp>
        <p:nvSpPr>
          <p:cNvPr id="33795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cs-CZ" altLang="cs-CZ" sz="2800"/>
          </a:p>
        </p:txBody>
      </p:sp>
      <p:pic>
        <p:nvPicPr>
          <p:cNvPr id="33796" name="Picture 7" descr="flor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33797" name="WordArt 8"/>
          <p:cNvSpPr>
            <a:spLocks noChangeArrowheads="1" noChangeShapeType="1" noTextEdit="1"/>
          </p:cNvSpPr>
          <p:nvPr/>
        </p:nvSpPr>
        <p:spPr bwMode="auto">
          <a:xfrm>
            <a:off x="3495674" y="542925"/>
            <a:ext cx="2259557" cy="3254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Wales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2" name="TextovéPole 1"/>
          <p:cNvSpPr txBox="1"/>
          <p:nvPr/>
        </p:nvSpPr>
        <p:spPr>
          <a:xfrm>
            <a:off x="3878026" y="3931068"/>
            <a:ext cx="1283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Narcis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79583E29-0473-4A0B-AFC9-B2A06F13C886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397">
        <p:circle/>
      </p:transition>
    </mc:Choice>
    <mc:Fallback xmlns="">
      <p:transition spd="slow" advTm="5397">
        <p:circl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Související obráze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" y="-2079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WordArt 8"/>
          <p:cNvSpPr>
            <a:spLocks noChangeArrowheads="1" noChangeShapeType="1" noTextEdit="1"/>
          </p:cNvSpPr>
          <p:nvPr/>
        </p:nvSpPr>
        <p:spPr bwMode="auto">
          <a:xfrm>
            <a:off x="467544" y="581063"/>
            <a:ext cx="4860685" cy="49794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cs-CZ" b="1" kern="1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Česká republika</a:t>
            </a:r>
          </a:p>
        </p:txBody>
      </p:sp>
      <p:sp>
        <p:nvSpPr>
          <p:cNvPr id="2" name="TextovéPole 1"/>
          <p:cNvSpPr txBox="1"/>
          <p:nvPr/>
        </p:nvSpPr>
        <p:spPr>
          <a:xfrm>
            <a:off x="467544" y="1412776"/>
            <a:ext cx="21913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rial Black" panose="020B0A04020102020204" pitchFamily="34" charset="0"/>
              </a:rPr>
              <a:t>Lípa srdčitá</a:t>
            </a:r>
          </a:p>
        </p:txBody>
      </p:sp>
      <p:sp>
        <p:nvSpPr>
          <p:cNvPr id="5" name="Rectangle 14"/>
          <p:cNvSpPr>
            <a:spLocks noChangeArrowheads="1"/>
          </p:cNvSpPr>
          <p:nvPr/>
        </p:nvSpPr>
        <p:spPr bwMode="auto">
          <a:xfrm>
            <a:off x="23812" y="20377"/>
            <a:ext cx="9096375" cy="6817246"/>
          </a:xfrm>
          <a:prstGeom prst="rect">
            <a:avLst/>
          </a:prstGeom>
          <a:noFill/>
          <a:ln w="50800">
            <a:solidFill>
              <a:srgbClr val="8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4" name="TextovéPole 3"/>
          <p:cNvSpPr txBox="1"/>
          <p:nvPr/>
        </p:nvSpPr>
        <p:spPr>
          <a:xfrm>
            <a:off x="755576" y="6093296"/>
            <a:ext cx="11945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Lucida Handwriting" panose="03010101010101010101" pitchFamily="66" charset="0"/>
              </a:rPr>
              <a:t>Anina B</a:t>
            </a:r>
          </a:p>
        </p:txBody>
      </p:sp>
      <p:sp>
        <p:nvSpPr>
          <p:cNvPr id="6" name="Obdélník 5"/>
          <p:cNvSpPr/>
          <p:nvPr/>
        </p:nvSpPr>
        <p:spPr>
          <a:xfrm>
            <a:off x="2099897" y="1843645"/>
            <a:ext cx="4944206" cy="2585323"/>
          </a:xfrm>
          <a:prstGeom prst="rect">
            <a:avLst/>
          </a:prstGeom>
        </p:spPr>
        <p:txBody>
          <a:bodyPr wrap="square">
            <a:prstTxWarp prst="textInflate">
              <a:avLst/>
            </a:prstTxWarp>
            <a:spAutoFit/>
          </a:bodyPr>
          <a:lstStyle/>
          <a:p>
            <a:pPr algn="ctr"/>
            <a:r>
              <a:rPr lang="cs-CZ" sz="54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Gill Sans Ultra Bold" panose="020B0A02020104020203" pitchFamily="34" charset="-18"/>
              </a:rPr>
              <a:t>Přeji ti </a:t>
            </a:r>
            <a:r>
              <a:rPr lang="cs-CZ" sz="54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chemeClr val="accent1">
                    <a:lumMod val="10000"/>
                  </a:schemeClr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Gill Sans Ultra Bold" panose="020B0A02020104020203" pitchFamily="34" charset="-18"/>
              </a:rPr>
              <a:t>l</a:t>
            </a:r>
            <a:r>
              <a:rPr lang="cs-CZ" sz="54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Gill Sans Ultra Bold" panose="020B0A02020104020203" pitchFamily="34" charset="-18"/>
              </a:rPr>
              <a:t>á</a:t>
            </a:r>
            <a:r>
              <a:rPr lang="cs-CZ" sz="54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0070C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Gill Sans Ultra Bold" panose="020B0A02020104020203" pitchFamily="34" charset="-18"/>
              </a:rPr>
              <a:t>s</a:t>
            </a:r>
            <a:r>
              <a:rPr lang="cs-CZ" sz="54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Gill Sans Ultra Bold" panose="020B0A02020104020203" pitchFamily="34" charset="-18"/>
              </a:rPr>
              <a:t>k</a:t>
            </a:r>
            <a:r>
              <a:rPr lang="cs-CZ" sz="54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9900CC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Gill Sans Ultra Bold" panose="020B0A02020104020203" pitchFamily="34" charset="-18"/>
              </a:rPr>
              <a:t>y</a:t>
            </a:r>
            <a:r>
              <a:rPr lang="cs-CZ" sz="54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Gill Sans Ultra Bold" panose="020B0A02020104020203" pitchFamily="34" charset="-18"/>
              </a:rPr>
              <a:t> plný den </a:t>
            </a:r>
            <a:endParaRPr lang="cs-CZ" sz="5400" dirty="0">
              <a:latin typeface="Gill Sans Ultra Bold" panose="020B0A02020104020203" pitchFamily="34" charset="-18"/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3707904" y="3792920"/>
            <a:ext cx="20038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B5A5E8AD-A8DF-466E-A7E7-7B043BF97EFE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60428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9059">
        <p:circle/>
      </p:transition>
    </mc:Choice>
    <mc:Fallback xmlns="">
      <p:transition spd="slow" advTm="9059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"/>
                            </p:stCondLst>
                            <p:childTnLst>
                              <p:par>
                                <p:cTn id="9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100"/>
                            </p:stCondLst>
                            <p:childTnLst>
                              <p:par>
                                <p:cTn id="16" presetID="2" presetClass="exit" presetSubtype="3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Květina jako symbol krajiny</Template>
  <TotalTime>63</TotalTime>
  <Words>548</Words>
  <Application>Microsoft Office PowerPoint</Application>
  <PresentationFormat>Předvádění na obrazovce (4:3)</PresentationFormat>
  <Paragraphs>213</Paragraphs>
  <Slides>65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65</vt:i4>
      </vt:variant>
    </vt:vector>
  </HeadingPairs>
  <TitlesOfParts>
    <vt:vector size="73" baseType="lpstr">
      <vt:lpstr>arial</vt:lpstr>
      <vt:lpstr>arial</vt:lpstr>
      <vt:lpstr>Arial Black</vt:lpstr>
      <vt:lpstr>Calibri</vt:lpstr>
      <vt:lpstr>Franklin Gothic Heavy</vt:lpstr>
      <vt:lpstr>Gill Sans Ultra Bold</vt:lpstr>
      <vt:lpstr>Lucida Handwriting</vt:lpstr>
      <vt:lpstr>Diseño predeterminado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Květina jako symbol krajiny</dc:title>
  <dc:creator>Anina B</dc:creator>
  <cp:keywords>AB</cp:keywords>
  <cp:lastModifiedBy>Pavel</cp:lastModifiedBy>
  <cp:revision>5</cp:revision>
  <dcterms:created xsi:type="dcterms:W3CDTF">2017-06-17T09:18:17Z</dcterms:created>
  <dcterms:modified xsi:type="dcterms:W3CDTF">2025-12-25T22:56:37Z</dcterms:modified>
</cp:coreProperties>
</file>