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25" r:id="rId2"/>
    <p:sldId id="301" r:id="rId3"/>
    <p:sldId id="306" r:id="rId4"/>
    <p:sldId id="315" r:id="rId5"/>
    <p:sldId id="307" r:id="rId6"/>
    <p:sldId id="308" r:id="rId7"/>
    <p:sldId id="309" r:id="rId8"/>
    <p:sldId id="311" r:id="rId9"/>
    <p:sldId id="312" r:id="rId10"/>
    <p:sldId id="313" r:id="rId11"/>
    <p:sldId id="314" r:id="rId12"/>
    <p:sldId id="316" r:id="rId13"/>
    <p:sldId id="318" r:id="rId14"/>
    <p:sldId id="319" r:id="rId15"/>
    <p:sldId id="320" r:id="rId16"/>
    <p:sldId id="321" r:id="rId17"/>
    <p:sldId id="322" r:id="rId18"/>
    <p:sldId id="323" r:id="rId19"/>
    <p:sldId id="327" r:id="rId20"/>
    <p:sldId id="328" r:id="rId21"/>
    <p:sldId id="329" r:id="rId22"/>
    <p:sldId id="326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24898-435F-4F61-A422-A68BB4689610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15D87-338E-429E-836F-ABDB7E4493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2784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15D87-338E-429E-836F-ABDB7E4493B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8648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60028-4E0E-433A-ACFA-DADCBF0CF04F}" type="datetime1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253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9B88-6640-441B-9681-FBEFFF129CB0}" type="datetime1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949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2F56F-D5D5-40C0-A76B-693384968632}" type="datetime1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1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33DD-4C09-4617-8A4D-786C9B7BCB35}" type="datetime1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38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486DB-FF84-4AE8-8C5A-56B3E04D3412}" type="datetime1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297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FD10-D375-418B-947C-B34F6FED1C91}" type="datetime1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6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5FF8-3479-48EC-B67F-E865AE8BEE12}" type="datetime1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382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8209-7F78-4E33-89C0-232D76AC2A22}" type="datetime1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98670-035B-4099-A208-F63C367E4643}" type="datetime1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630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39BF3-ED6E-403C-B4E6-EECB8CFF0EF8}" type="datetime1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096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6749-80BF-4C62-9EC4-590C3BE6D578}" type="datetime1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049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A7C65-A2F7-4875-8D8E-9963B0ABB3F4}" type="datetime1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B351B-20F8-48DF-BA3A-B3DDFAC85C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89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</a:t>
            </a:fld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412" y="260648"/>
            <a:ext cx="6965176" cy="631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1108436" y="5556712"/>
            <a:ext cx="69744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0" b="1" dirty="0">
                <a:ln w="28575">
                  <a:solidFill>
                    <a:srgbClr val="FFFF00"/>
                  </a:solidFill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RAČTE VSTOUPIT</a:t>
            </a:r>
          </a:p>
        </p:txBody>
      </p:sp>
      <p:pic>
        <p:nvPicPr>
          <p:cNvPr id="4" name="Svihák lázeňský-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DFBC0F4-247E-4DB9-81AE-7CAC6E0EE68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3849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2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476250"/>
            <a:ext cx="654367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E44CB2D-3ECE-4D63-B1CE-AD5274A1594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201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3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476250"/>
            <a:ext cx="80486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CFAB22A-D35C-4FD0-8DB4-19F161A444C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8729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4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35" y="314359"/>
            <a:ext cx="7137068" cy="502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13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183">
            <a:off x="-181636" y="4136063"/>
            <a:ext cx="18288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13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183" flipH="1">
            <a:off x="7307014" y="4429545"/>
            <a:ext cx="1991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Obrázek8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995936" y="5138347"/>
            <a:ext cx="1468653" cy="162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661DC5D-F53D-4173-9B6D-263772A042C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6987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5</a:t>
            </a:fld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0648"/>
            <a:ext cx="5376639" cy="529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F6A3412-3367-49AB-8F89-79E9F99D239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813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6</a:t>
            </a:fld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04925"/>
            <a:ext cx="6858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EE225B8-1DC7-431A-99FE-3EDA5DBAA1A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7747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7</a:t>
            </a:fld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76250"/>
            <a:ext cx="40100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37AEA20-16F7-44C0-9224-169927F4FB4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8419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8</a:t>
            </a:fld>
            <a:endParaRPr lang="cs-CZ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476250"/>
            <a:ext cx="837247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22C5509-6F61-425F-9614-E02814CB695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775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9</a:t>
            </a:fld>
            <a:endParaRPr lang="cs-CZ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76250"/>
            <a:ext cx="59055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64AEE1C-29E7-4505-AEF5-43ED7A5411B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8947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10</a:t>
            </a:fld>
            <a:endParaRPr lang="cs-CZ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476250"/>
            <a:ext cx="699135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CABEEB7-3EEC-4E60-B2B5-4F09C0B6147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8506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11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270714" cy="466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3B3D4B2-8933-4D3C-BBD5-09D0100221B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7849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12</a:t>
            </a:fld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820472" cy="551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66FE256-1D98-4A43-A116-1D737B1D8CE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163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13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971550"/>
            <a:ext cx="714375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700808"/>
            <a:ext cx="240030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9756" y="1628349"/>
            <a:ext cx="240030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8967202-60F4-4AB9-B6B0-42E562B3ECA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4942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14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2"/>
            <a:ext cx="5465815" cy="4828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24742" y="5085184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Většina důchodců si na svoje důchody platila a kdyby naspořené peníze z penzijního fondu nevzal někdy v roce 1994 na vyrovnání státního rozpočtu předseda vlády Klaus a pak  už je nevrátil, mohlo by tam být dost peněz na důchody i dnes. O důchodcích se mluví jako o určité zátěži, ale že jim naspořené peníze ukradli, o tom se mlčí !!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EF0B58D-9651-4933-9F89-08AF0DA329F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1732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15</a:t>
            </a:fld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4315"/>
            <a:ext cx="7200800" cy="59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CDC76CF-98E7-4912-BCC9-33F1CFEA1DD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5599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16</a:t>
            </a:fld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251EB2C-EDA1-456D-9C72-AAB4AB166D2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0957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17</a:t>
            </a:fld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0" y="476672"/>
            <a:ext cx="7744134" cy="5821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8050AC7-00B1-4F66-9F12-4B1B19D4451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1660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18</a:t>
            </a:fld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7" y="692696"/>
            <a:ext cx="7455643" cy="5328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385FD4B-1E21-4B76-807C-D43489EC17B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2905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19</a:t>
            </a:fld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86765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71C859D-8965-409A-843A-C5B47FF6233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325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20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96" y="836712"/>
            <a:ext cx="8121560" cy="465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251340" y="5877272"/>
            <a:ext cx="8728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.C.M.E. Secret Agent" panose="020B0603050302020204" pitchFamily="34" charset="0"/>
              </a:rPr>
              <a:t>PĚKNĚ NÁM TO JDE DOHROMADY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8172474-4FFB-466A-B138-88FE75D4952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0601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21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940"/>
          <a:stretch/>
        </p:blipFill>
        <p:spPr bwMode="auto">
          <a:xfrm>
            <a:off x="630924" y="476672"/>
            <a:ext cx="7632848" cy="586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7AFE0E2-1C08-4159-8A4B-E6C692C0E74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180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B351B-20F8-48DF-BA3A-B3DDFAC85C7E}" type="slidenum">
              <a:rPr lang="cs-CZ" smtClean="0"/>
              <a:t>22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8680"/>
            <a:ext cx="487680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7524328" y="5877272"/>
            <a:ext cx="91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/>
              <a:t>KONEC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A4808AF-EFE0-427B-AE76-0C1DDA84C6D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800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205</Words>
  <Application>Microsoft Office PowerPoint</Application>
  <PresentationFormat>Předvádění na obrazovce (4:3)</PresentationFormat>
  <Paragraphs>49</Paragraphs>
  <Slides>22</Slides>
  <Notes>1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A.C.M.E. Secret Agent</vt:lpstr>
      <vt:lpstr>Arial</vt:lpstr>
      <vt:lpstr>Arial Rounded MT Bold</vt:lpstr>
      <vt:lpstr>Calibri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oem</dc:creator>
  <cp:lastModifiedBy>Pavel</cp:lastModifiedBy>
  <cp:revision>320</cp:revision>
  <dcterms:created xsi:type="dcterms:W3CDTF">2022-01-19T13:17:25Z</dcterms:created>
  <dcterms:modified xsi:type="dcterms:W3CDTF">2025-12-25T22:55:39Z</dcterms:modified>
</cp:coreProperties>
</file>