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2" r:id="rId33"/>
    <p:sldId id="287" r:id="rId34"/>
    <p:sldId id="291" r:id="rId35"/>
    <p:sldId id="288" r:id="rId36"/>
    <p:sldId id="295" r:id="rId37"/>
    <p:sldId id="289" r:id="rId38"/>
    <p:sldId id="294" r:id="rId39"/>
    <p:sldId id="290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90" autoAdjust="0"/>
    <p:restoredTop sz="84143" autoAdjust="0"/>
  </p:normalViewPr>
  <p:slideViewPr>
    <p:cSldViewPr snapToGrid="0">
      <p:cViewPr varScale="1">
        <p:scale>
          <a:sx n="71" d="100"/>
          <a:sy n="71" d="100"/>
        </p:scale>
        <p:origin x="107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9D144-B5AC-4CD3-86AE-A9A6D530E81A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0B8FA-BD09-4C01-A7CE-9EF705C30A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134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0B8FA-BD09-4C01-A7CE-9EF705C30A68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8169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F0B8FA-BD09-4C01-A7CE-9EF705C30A68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8143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478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2709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9977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7971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8594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21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474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748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6969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901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099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016F4-FF03-40B8-A998-4822B7E8CF04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8E03F-6F82-4FD6-9628-BB100E042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737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gif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a co pane bože1">
            <a:hlinkClick r:id="" action="ppaction://media"/>
            <a:extLst>
              <a:ext uri="{FF2B5EF4-FFF2-40B4-BE49-F238E27FC236}">
                <a16:creationId xmlns:a16="http://schemas.microsoft.com/office/drawing/2014/main" id="{A6870CFD-9B6D-13EE-7B44-048C8BA89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49872" y="1258925"/>
            <a:ext cx="487363" cy="48736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556C24E-70C7-9596-55B7-62D6B05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0832" y="1122363"/>
            <a:ext cx="4581144" cy="2387600"/>
          </a:xfrm>
        </p:spPr>
        <p:txBody>
          <a:bodyPr>
            <a:normAutofit/>
          </a:bodyPr>
          <a:lstStyle/>
          <a:p>
            <a:r>
              <a:rPr lang="cs-CZ" sz="6600" dirty="0">
                <a:ln w="12700">
                  <a:solidFill>
                    <a:schemeClr val="tx1"/>
                  </a:solidFill>
                </a:ln>
                <a:solidFill>
                  <a:srgbClr val="FF0000"/>
                </a:solidFill>
                <a:latin typeface="akaHoggle" panose="04040506000000000000" pitchFamily="82" charset="-18"/>
              </a:rPr>
              <a:t>Včil to došlo!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C7FE0DF-64F4-A66E-0D19-CCA1A0774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0833" y="4828410"/>
            <a:ext cx="4581143" cy="1655762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43B8611-7EFA-858D-0CAA-73CDD506AD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910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BB763E9-DF11-7C64-7009-8B2F517F97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823" y="740541"/>
            <a:ext cx="952500" cy="109537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59660C5-B7CB-B3FC-DF72-8571D0F8D1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759" y="5654250"/>
            <a:ext cx="1639532" cy="721394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993C34FD-9904-4CE2-8FC4-A349E6580F2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6734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5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905283-9A76-9593-6D47-C4F954367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961C7C9-1CC2-E9A7-B24D-C7EA992DE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133" y="0"/>
            <a:ext cx="6103735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9CAB308-25CE-4BC8-9C84-6513AC005DB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27535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3EDD2F-71B8-7C57-DD4C-E0413913D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5E07A4E-B81D-86B5-A171-2B651C17F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2D67872-2617-4B74-87A8-FBE3311F130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55043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F26A91-5E54-0814-9FB4-A74630EFE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C0597DE-3AF5-C7B1-8288-D509AAE7A6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20" y="0"/>
            <a:ext cx="8338361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6F06352-0534-46EB-8BCF-D20E96A4144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27307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1E5AB3-93ED-C42A-F0D6-17FDC53E7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D2492AE-DC14-B2F7-36CB-FAB8230E7E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08" y="0"/>
            <a:ext cx="6769184" cy="686282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9E87302-7299-43E4-A088-FB54F31F86D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96130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9AD4F3-E6D7-649D-1A60-D0C918D7B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FDD3CB1-1CA5-8D1D-8FD8-8D648C780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725" y="-1"/>
            <a:ext cx="4568550" cy="685282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477FDD3-9895-4867-829F-518148672AF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79576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6D9B8-1A56-4F46-0DB2-20887E148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18002F3-7947-401D-559E-43D534D31F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048" y="0"/>
            <a:ext cx="6089904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EA57D4D-FF94-4392-A37F-E6ED033434A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64013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FA9D4A-8C89-6270-0F0B-F83D212C6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2D9EF85-7CD1-F148-665C-FA49CB870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763"/>
            <a:ext cx="9170094" cy="557847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D3AA06A-C677-4545-9059-F1935D2A8CD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98890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3DBABF-8DE6-36A8-603C-237EAE115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6F8DFF4-5969-5AA3-7B01-9FBB0C4186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9898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B451714-6DF5-4543-92C8-68EF9E58A3E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1536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1174B6-3DF1-6F03-C1EB-916C946ED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C733AF2-BCF6-5AE3-B409-BB8B9A173C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9716AF6-5762-4D07-AFE1-D7B5265F32A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39982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3B87B-81AE-545C-62F4-2BDA3BAD1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AA9CDCA-2FA1-7C35-24A5-9FB3FC3763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0792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0A1D942-C056-460E-B4C1-89DDEDB6EDB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66587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51967E-F69C-84F3-AD94-329F81CFF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0460377-CA2E-9603-FCA5-6355629DB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42" y="0"/>
            <a:ext cx="5955717" cy="681952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FAAC0E3-92C5-4B90-AA4E-9D1FC8BF1B2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18312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FB65D5-2029-D412-3D0C-155CD538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8586A09-2C26-9FA7-B2DE-5DE3EDE76F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648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019A408-7398-43FF-B3F2-4124F409039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22484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BFA797-2647-CF47-8D18-55EF2E72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6E521BE-E04C-A5CE-8AE2-6B09926C4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2389FE7-46EA-4A94-B43E-9E263290D56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25586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CBAB6B-BC86-D8D6-6093-422C5974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0798959-EC54-D2B7-46ED-929F97069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346" y="-1"/>
            <a:ext cx="5519309" cy="684565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193FB28-02CE-4909-A9EC-CE7DFBF3CA8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20044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609D50-314F-1628-82A6-BA0C1123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4863545-9956-0C22-77B6-3E5BB65150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90" y="0"/>
            <a:ext cx="587502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61E9AB6-1C8D-4C9F-8C27-417DDD9C6E4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69048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0E1BC2-0845-E259-3985-6643B1769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2E8C2DA-0562-8FA4-5C23-E516154F6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6837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A14536E-2AD1-42FC-B4E8-880173993F7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81811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615FCB-761A-B5AB-45AF-13106CFD1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39F4D2D-BE30-8E9C-10F8-0AD1FEBC7F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67" y="0"/>
            <a:ext cx="7129066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07A9A77-BFBC-45A0-A9B5-3A3FCD5182C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7087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C909FD-CEC2-4EE9-DC3B-D956FEA21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33F03C8-9AE6-543D-3D68-31F844809A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5126"/>
            <a:ext cx="9096255" cy="592809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9CB1BEA-EFC6-4BF2-8B31-AEA3C465B96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56414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4CDF12-32D7-9B1D-5B7A-11E92AD98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075B505-3DD4-584E-DE96-F0C174DC5B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304"/>
            <a:ext cx="9181828" cy="678269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5C42335-077E-4C12-B87F-E5E2A0125BF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98943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7D2EAD-B66A-34AD-F5D6-4953A8857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3EC6BC2-66F7-7307-16C6-75C822AF9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242816" cy="6858000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37F93BC6-3A0D-96A2-A309-90A3A27EB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72" y="0"/>
            <a:ext cx="4685686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1CBA029-FF92-41FC-BCE4-964558B7D6D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49523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E6F1A1-68D0-BC81-BF8B-85E1C5271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06D27E7-78CE-D97D-5F0E-037EFD6F83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03" y="0"/>
            <a:ext cx="6993994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B252016-B03B-4070-A7D3-9750A6DFE2D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86957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6F7FF9-A732-1847-6D64-AA90CD2D5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A12A95F-EC2A-57A9-AC63-80CDB82F7D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44" y="0"/>
            <a:ext cx="6551912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9252D3D-41C0-46B8-8C3E-9DDB9AFC732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22262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214535-6EEF-CD49-1A72-4B3BD06C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08C420F-F907-CF75-CA37-FF67A6D0D7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2" y="0"/>
            <a:ext cx="7913076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5721644-4573-4C90-A44C-3F4F33559F2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72278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D8C17B-6FDA-3A74-C6F5-29AB48453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7A89EAA-CCA8-769B-595D-0F7395B43E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63" y="0"/>
            <a:ext cx="6922674" cy="686100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21C4FAA-7D7A-432F-A5DB-9344FCD06F1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82854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A67CDA-118B-0459-A961-9BE459D78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5AA2457-D27F-7C88-84B9-B10B841773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647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D1CD7CD-87E6-435E-908E-610FDF32D89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12518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010357-4552-CFF7-4BBB-5BCDDCFDA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FB3BB12-F721-0B1D-DA83-29102E1F9A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C9CE3ED-9320-40A6-ADAC-F7C17AA5A25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65271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79C39D-E659-A499-7D57-E8AF2B913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450C5BA-3BBE-EE55-B609-1F6F1DBC4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283" y="0"/>
            <a:ext cx="6459434" cy="687929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9146EBD-3DC4-4D6B-BF51-BF56C11C7DD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26180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1DCA9A-A52E-307B-361E-5E9CDC79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EFE996C-38F1-A3AC-04A2-3664AADD2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11" y="0"/>
            <a:ext cx="7304378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E7DCA36-C278-497A-B6C3-E606E92F48E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03153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54CBD4-57B5-C9AC-A78C-F76B2F48E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90114D8-8A58-9EFA-D946-5003838130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025" y="-1"/>
            <a:ext cx="5176295" cy="683903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AE1DCB8-1E00-41E8-BF71-686931CC7FA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43112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9936C-8E61-D91B-D550-9C6A873D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0057316-B1AA-2BEC-2E77-BA31FA3CD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04" y="0"/>
            <a:ext cx="7409792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FD3FFD3-3486-46D6-B227-04A5732A992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56490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904123-87A7-27C7-C9E8-6C5F65F19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882BF6A-2D64-B2B8-8930-1ED2721BD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6"/>
            <a:ext cx="9161587" cy="6200266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CE6594E-4B09-438F-BDDF-C48D820CA7E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598164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789B7D-2CF2-0F06-3BD6-2A0375327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12B3261-365F-744E-E30F-0F6D03522A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33" y="0"/>
            <a:ext cx="6451535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C858EFE-8006-4BC5-AD92-BE008985B9E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748044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9F1E54-B3EA-E1E0-DAD6-062B153C7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77BC109-3D6B-17C5-F634-7FA603C28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15"/>
            <a:ext cx="9138230" cy="543217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623CA6F-8890-4F23-95CF-0BB705953F1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176849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CC5772-19CA-2456-E674-A6C63A9A6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CB4673E-674A-DE99-9133-097E6282BA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088" y="0"/>
            <a:ext cx="5701824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3DC84B3-C2AF-47B9-B528-F07F916C7A2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45597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D02737-5396-8FC3-AD00-F980AA3A8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995DFA7-87E8-42AE-163B-809D6489EE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6"/>
            <a:ext cx="9127035" cy="621855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C098647-8066-4F8F-8D96-DF06F7CB55E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00108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A37150-E5FE-363B-CF7F-111AD596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3D44555-A13C-C764-8C2A-40E551B55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180"/>
            <a:ext cx="9206906" cy="626364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3E2A572-6BF4-42B4-858A-EFF2784FBE9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71814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D1471A-C6B5-34CC-4A2B-680B9A2E6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2B64A8D-6349-0853-04BF-1445A5255F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246" y="0"/>
            <a:ext cx="6605508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4A86837-6792-4E41-8B8A-4A504F606BC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488658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EE9DAA-25CA-1E88-C906-86E846528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901B05D-6F87-F1FB-4D50-32BEC7386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316" y="0"/>
            <a:ext cx="594936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7473B9B-81FA-4991-AECF-D4D8622145A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083844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F12D45-2619-FEBA-94F6-6F4B4F2ED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AE76623-1A2E-4F1E-F3D3-5E46B85E4E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921" y="0"/>
            <a:ext cx="6820158" cy="659531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47F688A-480C-41AE-9DEB-0F48E81D566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389558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45B842-6150-BDA5-590B-F263F98AF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CEA1F1E-D580-2D40-EFCB-394188DDCC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1" y="0"/>
            <a:ext cx="7974418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CCD2A96-D375-41C0-9B57-0E4A40D5D91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723542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8ABF51-3762-1A69-7B72-34E7F34F7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3C795DE-FEEF-D3D1-FAFC-246B29E918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442" y="-1"/>
            <a:ext cx="5681117" cy="679461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BC3E61B-E938-439A-ADE8-7ACD8624C08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180677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B79006-5EDE-1F9E-2881-42DAF9EB8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9614D91-748A-9BB9-4392-73A0244607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A11C8DD-24F4-46F3-A392-031B28C1B83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686599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8DD456-C8C5-B242-95BD-FE34E15B8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38479EA-D8E8-D86C-1120-3F3024E2D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3360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A077C67-5B78-4480-9725-1829EBE1E51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742964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8DC354-A81F-D9DD-A912-4F951712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3EF8E0D-1899-62E5-9912-084971F60A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98979" cy="6858000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D2B055-4A79-4E89-F38A-64D02E6AE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978" y="2714624"/>
            <a:ext cx="1845021" cy="1845021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5701184-E0EA-43E4-81AE-FC704A1AC61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9617813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34</TotalTime>
  <Words>231</Words>
  <Application>Microsoft Office PowerPoint</Application>
  <PresentationFormat>Předvádění na obrazovce (4:3)</PresentationFormat>
  <Paragraphs>48</Paragraphs>
  <Slides>45</Slides>
  <Notes>2</Notes>
  <HiddenSlides>0</HiddenSlides>
  <MMClips>1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45</vt:i4>
      </vt:variant>
    </vt:vector>
  </HeadingPairs>
  <TitlesOfParts>
    <vt:vector size="50" baseType="lpstr">
      <vt:lpstr>akaHoggle</vt:lpstr>
      <vt:lpstr>Arial</vt:lpstr>
      <vt:lpstr>Calibri</vt:lpstr>
      <vt:lpstr>Calibri Light</vt:lpstr>
      <vt:lpstr>Motiv Office</vt:lpstr>
      <vt:lpstr>Včil to došlo!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Včil to došlo!</dc:title>
  <dc:creator>Eva Andrýsková</dc:creator>
  <cp:lastModifiedBy>Pavel</cp:lastModifiedBy>
  <cp:revision>3</cp:revision>
  <dcterms:created xsi:type="dcterms:W3CDTF">2023-02-27T20:35:34Z</dcterms:created>
  <dcterms:modified xsi:type="dcterms:W3CDTF">2025-12-25T22:55:05Z</dcterms:modified>
</cp:coreProperties>
</file>