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gif" ContentType="image/gif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0"/>
  </p:notesMasterIdLst>
  <p:sldIdLst>
    <p:sldId id="257" r:id="rId2"/>
    <p:sldId id="289" r:id="rId3"/>
    <p:sldId id="258" r:id="rId4"/>
    <p:sldId id="299" r:id="rId5"/>
    <p:sldId id="259" r:id="rId6"/>
    <p:sldId id="284" r:id="rId7"/>
    <p:sldId id="275" r:id="rId8"/>
    <p:sldId id="274" r:id="rId9"/>
    <p:sldId id="269" r:id="rId10"/>
    <p:sldId id="272" r:id="rId11"/>
    <p:sldId id="290" r:id="rId12"/>
    <p:sldId id="268" r:id="rId13"/>
    <p:sldId id="267" r:id="rId14"/>
    <p:sldId id="302" r:id="rId15"/>
    <p:sldId id="266" r:id="rId16"/>
    <p:sldId id="265" r:id="rId17"/>
    <p:sldId id="298" r:id="rId18"/>
    <p:sldId id="264" r:id="rId19"/>
    <p:sldId id="285" r:id="rId20"/>
    <p:sldId id="297" r:id="rId21"/>
    <p:sldId id="295" r:id="rId22"/>
    <p:sldId id="260" r:id="rId23"/>
    <p:sldId id="278" r:id="rId24"/>
    <p:sldId id="279" r:id="rId25"/>
    <p:sldId id="280" r:id="rId26"/>
    <p:sldId id="286" r:id="rId27"/>
    <p:sldId id="281" r:id="rId28"/>
    <p:sldId id="282" r:id="rId29"/>
    <p:sldId id="300" r:id="rId30"/>
    <p:sldId id="283" r:id="rId31"/>
    <p:sldId id="291" r:id="rId32"/>
    <p:sldId id="293" r:id="rId33"/>
    <p:sldId id="301" r:id="rId34"/>
    <p:sldId id="263" r:id="rId35"/>
    <p:sldId id="277" r:id="rId36"/>
    <p:sldId id="276" r:id="rId37"/>
    <p:sldId id="270" r:id="rId38"/>
    <p:sldId id="287" r:id="rId39"/>
  </p:sldIdLst>
  <p:sldSz cx="9144000" cy="6858000" type="screen4x3"/>
  <p:notesSz cx="6858000" cy="9144000"/>
  <p:embeddedFontLst>
    <p:embeddedFont>
      <p:font typeface="Verdana" panose="020B0604030504040204" pitchFamily="34" charset="0"/>
      <p:regular r:id="rId41"/>
      <p:bold r:id="rId42"/>
      <p:italic r:id="rId43"/>
      <p:boldItalic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Juice ITC" panose="04040403040A02020202" pitchFamily="82" charset="0"/>
      <p:regular r:id="rId49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6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hu-HU" altLang="cs-CZ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6AF5CF45-8346-4B48-A688-DAE05532A99A}" type="datetimeFigureOut">
              <a:rPr lang="hu-HU" altLang="cs-CZ"/>
              <a:pPr/>
              <a:t>2025. 12. 25.</a:t>
            </a:fld>
            <a:endParaRPr lang="hu-HU" altLang="cs-CZ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cs-CZ"/>
              <a:t>Mintaszöveg szerkesztése</a:t>
            </a:r>
          </a:p>
          <a:p>
            <a:pPr lvl="1"/>
            <a:r>
              <a:rPr lang="hu-HU" altLang="cs-CZ"/>
              <a:t>Második szint</a:t>
            </a:r>
          </a:p>
          <a:p>
            <a:pPr lvl="2"/>
            <a:r>
              <a:rPr lang="hu-HU" altLang="cs-CZ"/>
              <a:t>Harmadik szint</a:t>
            </a:r>
          </a:p>
          <a:p>
            <a:pPr lvl="3"/>
            <a:r>
              <a:rPr lang="hu-HU" altLang="cs-CZ"/>
              <a:t>Negyedik szint</a:t>
            </a:r>
          </a:p>
          <a:p>
            <a:pPr lvl="4"/>
            <a:r>
              <a:rPr lang="hu-HU" altLang="cs-CZ"/>
              <a:t>Ötödik szint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hu-HU" altLang="cs-CZ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CD7ACE0E-0E68-4F9B-B125-D1403B43D8B7}" type="slidenum">
              <a:rPr lang="hu-HU" altLang="cs-CZ"/>
              <a:pPr/>
              <a:t>‹#›</a:t>
            </a:fld>
            <a:endParaRPr lang="hu-HU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47A179-2CF3-46EF-8FC6-35EED6A842D7}" type="datetimeFigureOut">
              <a:rPr lang="en-US"/>
              <a:pPr>
                <a:defRPr/>
              </a:pPr>
              <a:t>12/25/2025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B310EF-F63C-443A-A4F7-071117843B05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4251261228"/>
      </p:ext>
    </p:extLst>
  </p:cSld>
  <p:clrMapOvr>
    <a:masterClrMapping/>
  </p:clrMapOvr>
  <p:transition spd="slow" advTm="5000"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3D1A6-AF44-4D95-BF46-92692AE8136D}" type="datetimeFigureOut">
              <a:rPr lang="en-US"/>
              <a:pPr>
                <a:defRPr/>
              </a:pPr>
              <a:t>12/25/2025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F43443-2383-45B3-98EF-3C8023E2041D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655569785"/>
      </p:ext>
    </p:extLst>
  </p:cSld>
  <p:clrMapOvr>
    <a:masterClrMapping/>
  </p:clrMapOvr>
  <p:transition spd="slow" advTm="5000"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78976-9127-4E20-8D86-E5CC0D55A3FD}" type="datetimeFigureOut">
              <a:rPr lang="en-US"/>
              <a:pPr>
                <a:defRPr/>
              </a:pPr>
              <a:t>12/25/2025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02A94-76C9-4921-B477-16DADC5233E7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237791512"/>
      </p:ext>
    </p:extLst>
  </p:cSld>
  <p:clrMapOvr>
    <a:masterClrMapping/>
  </p:clrMapOvr>
  <p:transition spd="slow" advTm="5000"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1E528-D100-42E3-A336-DE14C7E92879}" type="datetimeFigureOut">
              <a:rPr lang="en-US"/>
              <a:pPr>
                <a:defRPr/>
              </a:pPr>
              <a:t>12/25/2025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564FE0-C913-481A-A232-EFF03945BE6D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931368374"/>
      </p:ext>
    </p:extLst>
  </p:cSld>
  <p:clrMapOvr>
    <a:masterClrMapping/>
  </p:clrMapOvr>
  <p:transition spd="slow" advTm="5000"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053C1-9A8A-4A45-8921-3D5569C6EB28}" type="datetimeFigureOut">
              <a:rPr lang="en-US"/>
              <a:pPr>
                <a:defRPr/>
              </a:pPr>
              <a:t>12/25/2025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4BE9C9-43FB-48EB-B61E-9610F25CA3DD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4161865520"/>
      </p:ext>
    </p:extLst>
  </p:cSld>
  <p:clrMapOvr>
    <a:masterClrMapping/>
  </p:clrMapOvr>
  <p:transition spd="slow" advTm="5000"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99DF8A-C5DF-41D8-9351-BD8486326C72}" type="datetimeFigureOut">
              <a:rPr lang="en-US"/>
              <a:pPr>
                <a:defRPr/>
              </a:pPr>
              <a:t>12/25/2025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9B2D29-61C3-4A7C-B126-6865C0A6ADD3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4066909654"/>
      </p:ext>
    </p:extLst>
  </p:cSld>
  <p:clrMapOvr>
    <a:masterClrMapping/>
  </p:clrMapOvr>
  <p:transition spd="slow" advTm="5000"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C1032-184B-48E5-AB87-D2D8948964B1}" type="datetimeFigureOut">
              <a:rPr lang="en-US"/>
              <a:pPr>
                <a:defRPr/>
              </a:pPr>
              <a:t>12/25/2025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7C0DF7-6119-40A2-B703-90716A0123CA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749646011"/>
      </p:ext>
    </p:extLst>
  </p:cSld>
  <p:clrMapOvr>
    <a:masterClrMapping/>
  </p:clrMapOvr>
  <p:transition spd="slow" advTm="5000"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7F61B-5C65-4172-AAF4-33A4167199DF}" type="datetimeFigureOut">
              <a:rPr lang="en-US"/>
              <a:pPr>
                <a:defRPr/>
              </a:pPr>
              <a:t>12/25/2025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8F1C7D-F4B4-49C6-8E8D-18E00171EF58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386807915"/>
      </p:ext>
    </p:extLst>
  </p:cSld>
  <p:clrMapOvr>
    <a:masterClrMapping/>
  </p:clrMapOvr>
  <p:transition spd="slow" advTm="5000"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/>
              <a:t>Klepnutím na ikonu přidáte obrázek.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D280D-48C0-4833-900C-C8D97A20931D}" type="datetimeFigureOut">
              <a:rPr lang="en-US"/>
              <a:pPr>
                <a:defRPr/>
              </a:pPr>
              <a:t>12/25/2025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999247-BDA3-4A47-BC82-BBAC986FCC74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905432774"/>
      </p:ext>
    </p:extLst>
  </p:cSld>
  <p:clrMapOvr>
    <a:masterClrMapping/>
  </p:clrMapOvr>
  <p:transition spd="slow" advTm="5000"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9AAEF-9FD1-4AA8-B7B7-0D4589F5E7CF}" type="datetimeFigureOut">
              <a:rPr lang="en-US"/>
              <a:pPr>
                <a:defRPr/>
              </a:pPr>
              <a:t>12/25/2025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4E0FFD-6C4F-4D6D-8C47-2D6D644287E1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961034997"/>
      </p:ext>
    </p:extLst>
  </p:cSld>
  <p:clrMapOvr>
    <a:masterClrMapping/>
  </p:clrMapOvr>
  <p:transition spd="slow" advTm="5000"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92391-1746-4A6D-9B92-0D7BBDA800CA}" type="datetimeFigureOut">
              <a:rPr lang="en-US"/>
              <a:pPr>
                <a:defRPr/>
              </a:pPr>
              <a:t>12/25/2025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1E8703-18A1-42D0-97F5-625254028E8E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147981726"/>
      </p:ext>
    </p:extLst>
  </p:cSld>
  <p:clrMapOvr>
    <a:masterClrMapping/>
  </p:clrMapOvr>
  <p:transition spd="slow" advTm="5000"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  <a:endParaRPr lang="en-US" altLang="cs-CZ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  <a:endParaRPr lang="en-US" alt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A6D41CE-EFC6-4F55-8294-D56D37962641}" type="datetimeFigureOut">
              <a:rPr lang="en-US"/>
              <a:pPr>
                <a:defRPr/>
              </a:pPr>
              <a:t>12/25/2025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fld id="{0B1C4DF6-1220-45AA-AACA-BB3DC0937CD3}" type="slidenum">
              <a:rPr lang="en-US" altLang="cs-CZ"/>
              <a:pPr/>
              <a:t>‹#›</a:t>
            </a:fld>
            <a:endParaRPr lang="en-US" alt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spd="slow" advTm="5000">
    <p:diamond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audio" Target="../media/audio1.wav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ovéPole 33"/>
          <p:cNvSpPr txBox="1"/>
          <p:nvPr/>
        </p:nvSpPr>
        <p:spPr>
          <a:xfrm>
            <a:off x="539552" y="1268760"/>
            <a:ext cx="8352928" cy="1008112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  <a:scene3d>
              <a:camera prst="perspectiveAbove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cs-CZ" sz="7200" b="1" dirty="0">
                <a:blipFill>
                  <a:blip r:embed="rId4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Soutoky našich </a:t>
            </a:r>
            <a:r>
              <a:rPr lang="cs-CZ" sz="7200" dirty="0">
                <a:blipFill>
                  <a:blip r:embed="rId4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ř</a:t>
            </a:r>
            <a:r>
              <a:rPr lang="cs-CZ" sz="7200" b="1" dirty="0">
                <a:blipFill>
                  <a:blip r:embed="rId4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ek a </a:t>
            </a:r>
            <a:r>
              <a:rPr lang="cs-CZ" sz="7200" dirty="0">
                <a:blipFill>
                  <a:blip r:embed="rId4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ř</a:t>
            </a:r>
            <a:r>
              <a:rPr lang="cs-CZ" sz="7200" b="1" dirty="0">
                <a:blipFill>
                  <a:blip r:embed="rId4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íček</a:t>
            </a:r>
          </a:p>
        </p:txBody>
      </p:sp>
      <p:pic>
        <p:nvPicPr>
          <p:cNvPr id="1027" name="Picture 3" descr="C:\Users\broucek\Documents\soutok-Cidlina-Lab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2996952"/>
            <a:ext cx="2520280" cy="2127751"/>
          </a:xfrm>
          <a:prstGeom prst="rect">
            <a:avLst/>
          </a:prstGeom>
          <a:noFill/>
        </p:spPr>
      </p:pic>
      <p:pic>
        <p:nvPicPr>
          <p:cNvPr id="6" name="Picture 2" descr="C:\Users\broucek\Documents\dsc0103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872" y="2996952"/>
            <a:ext cx="2592288" cy="2160240"/>
          </a:xfrm>
          <a:prstGeom prst="rect">
            <a:avLst/>
          </a:prstGeom>
          <a:noFill/>
        </p:spPr>
      </p:pic>
      <p:pic>
        <p:nvPicPr>
          <p:cNvPr id="9" name="Picture 2" descr="C:\Users\broucek\Documents\pps k předělání\Soutoky řek u nás\Soutok vltavy a Berounky.jpg"/>
          <p:cNvPicPr>
            <a:picLocks noChangeAspect="1" noChangeArrowheads="1"/>
          </p:cNvPicPr>
          <p:nvPr/>
        </p:nvPicPr>
        <p:blipFill>
          <a:blip r:embed="rId7" cstate="print"/>
          <a:srcRect b="5901"/>
          <a:stretch>
            <a:fillRect/>
          </a:stretch>
        </p:blipFill>
        <p:spPr bwMode="auto">
          <a:xfrm>
            <a:off x="3419872" y="2996952"/>
            <a:ext cx="2568285" cy="2160240"/>
          </a:xfrm>
          <a:prstGeom prst="rect">
            <a:avLst/>
          </a:prstGeom>
          <a:noFill/>
        </p:spPr>
      </p:pic>
      <p:pic>
        <p:nvPicPr>
          <p:cNvPr id="10" name="Picture 2" descr="C:\Users\broucek\Documents\pps k předělání\Soutoky řek u nás\Soutok Moravy a Dunaje pod Děvínem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19872" y="2996952"/>
            <a:ext cx="2592288" cy="2160240"/>
          </a:xfrm>
          <a:prstGeom prst="rect">
            <a:avLst/>
          </a:prstGeom>
          <a:noFill/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BBF7467A-7213-4C5B-AFBF-304950D18AC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sndAc>
      <p:stSnd loop="1">
        <p:snd r:embed="rId3" name="Gheorghe Zamfir - Claire de lun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100"/>
                            </p:stCondLst>
                            <p:childTnLst>
                              <p:par>
                                <p:cTn id="1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100"/>
                            </p:stCondLst>
                            <p:childTnLst>
                              <p:par>
                                <p:cTn id="15" presetID="30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100"/>
                            </p:stCondLst>
                            <p:childTnLst>
                              <p:par>
                                <p:cTn id="2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100"/>
                            </p:stCondLst>
                            <p:childTnLst>
                              <p:par>
                                <p:cTn id="25" presetID="30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100"/>
                            </p:stCondLst>
                            <p:childTnLst>
                              <p:par>
                                <p:cTn id="3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100"/>
                            </p:stCondLst>
                            <p:childTnLst>
                              <p:par>
                                <p:cTn id="35" presetID="30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100"/>
                            </p:stCondLst>
                            <p:childTnLst>
                              <p:par>
                                <p:cTn id="4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4100"/>
                            </p:stCondLst>
                            <p:childTnLst>
                              <p:par>
                                <p:cTn id="45" presetID="30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1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3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4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5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3" descr="C:\Users\broucek\Documents\pps k předělání\Soutoky řek u nás\-Hradec_Králové_od_soutoku Orlice a Labe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3563888" y="5949280"/>
            <a:ext cx="46697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Hradec_Králové_od_soutoku  Orlice  a Labe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90E1E89-DE84-4774-80FC-67F9E47E3A8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roucek\Documents\pps k předělání\Soutoky řek u nás\1 Labe a Orli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1979712" y="548680"/>
            <a:ext cx="46697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chemeClr val="tx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Hradec_Králové_od_soutoku  Orlice  a Labe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1109B0C7-CAC4-46F4-8A22-51E3EC32BB0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42" name="Picture 2" descr="C:\Users\broucek\Documents\Soutok Labe a Chrudimky u Pardubic.jpeg"/>
          <p:cNvPicPr>
            <a:picLocks noChangeAspect="1" noChangeArrowheads="1"/>
          </p:cNvPicPr>
          <p:nvPr/>
        </p:nvPicPr>
        <p:blipFill>
          <a:blip r:embed="rId2" cstate="print"/>
          <a:srcRect t="13964" b="2048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Obdélník 5"/>
          <p:cNvSpPr/>
          <p:nvPr/>
        </p:nvSpPr>
        <p:spPr>
          <a:xfrm>
            <a:off x="1835696" y="2348880"/>
            <a:ext cx="44691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Soutok Labe a </a:t>
            </a:r>
            <a:r>
              <a:rPr lang="cs-CZ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Chrudimky</a:t>
            </a:r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 u Pardubic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B4DB657-2627-46CC-A0C8-9DE1CA56374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050" name="Picture 2" descr="C:\Users\broucek\Documents\pps k předělání\Soutoky řek u nás\Mělník Labe s Vltavo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6" name="Obdélník 5"/>
          <p:cNvSpPr/>
          <p:nvPr/>
        </p:nvSpPr>
        <p:spPr>
          <a:xfrm>
            <a:off x="683568" y="0"/>
            <a:ext cx="30389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Labe a Vltava u Mělníka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74E14D8-AC01-449E-8B12-2DFAC2DE8A0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3" descr="C:\Users\broucek\Documents\pps k předělání\Soutoky řek u nás\Labe a Vltava u Mělníka.jpg"/>
          <p:cNvPicPr>
            <a:picLocks noChangeAspect="1" noChangeArrowheads="1"/>
          </p:cNvPicPr>
          <p:nvPr/>
        </p:nvPicPr>
        <p:blipFill>
          <a:blip r:embed="rId2" cstate="print"/>
          <a:srcRect b="550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Obdélník 5"/>
          <p:cNvSpPr/>
          <p:nvPr/>
        </p:nvSpPr>
        <p:spPr>
          <a:xfrm>
            <a:off x="4427984" y="2060848"/>
            <a:ext cx="30389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Labe a Vltava u Mělníka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035B6EA-B68A-4D15-A294-C412D6E4BC7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122" name="Picture 2" descr="C:\Users\broucek\Documents\pps k předělání\Soutoky řek u nás\praha-soutok-vltava-berounka_denik-630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4832" y="0"/>
            <a:ext cx="9134334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4716016" y="5949280"/>
            <a:ext cx="45566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Praha-soutok Vltava a Berounka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01638D08-B198-4085-84CA-67991310151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6147" name="Picture 3" descr="C:\Users\broucek\Documents\pps k předělání\Soutoky řek u nás\Soutok Labe a Ohře v Mlékojede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4572000" y="5805264"/>
            <a:ext cx="41003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Soutok Labe a Ohře v </a:t>
            </a:r>
            <a:r>
              <a:rPr lang="cs-CZ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Mlékojedech</a:t>
            </a:r>
            <a:endParaRPr lang="cs-CZ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uice ITC" pitchFamily="82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43C1FE66-C7FC-47BE-AD98-D6E6AD79A1D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1266" name="Picture 2" descr="C:\Users\broucek\Documents\pps k předělání\Soutoky řek u nás\Soutok Vydry a Křemelné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3347864" y="548680"/>
            <a:ext cx="31356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Soutok Vydry a Křemelné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FB9DA375-4984-42EA-B887-48DC8ECC511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8194" name="Picture 2" descr="C:\Users\broucek\Documents\pps k předělání\Soutoky řek u nás\Soutok Vltavy a Malše v Čes. Budějovicí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Obdélník 5"/>
          <p:cNvSpPr/>
          <p:nvPr/>
        </p:nvSpPr>
        <p:spPr>
          <a:xfrm>
            <a:off x="2555776" y="404664"/>
            <a:ext cx="50338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>
                <a:solidFill>
                  <a:schemeClr val="tx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Soutok</a:t>
            </a:r>
            <a:r>
              <a:rPr lang="en-US" sz="3200" b="1" dirty="0">
                <a:solidFill>
                  <a:schemeClr val="tx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 </a:t>
            </a:r>
            <a:r>
              <a:rPr lang="en-US" sz="3200" b="1" dirty="0" err="1">
                <a:solidFill>
                  <a:schemeClr val="tx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Vltavy</a:t>
            </a:r>
            <a:r>
              <a:rPr lang="en-US" sz="3200" b="1" dirty="0">
                <a:solidFill>
                  <a:schemeClr val="tx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 a </a:t>
            </a:r>
            <a:r>
              <a:rPr lang="en-US" sz="3200" b="1" dirty="0" err="1">
                <a:solidFill>
                  <a:schemeClr val="tx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Malše</a:t>
            </a:r>
            <a:r>
              <a:rPr lang="en-US" sz="3200" b="1" dirty="0">
                <a:solidFill>
                  <a:schemeClr val="tx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 v </a:t>
            </a:r>
            <a:r>
              <a:rPr lang="en-US" sz="3200" b="1" dirty="0" err="1">
                <a:solidFill>
                  <a:schemeClr val="tx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Čes</a:t>
            </a:r>
            <a:r>
              <a:rPr lang="en-US" sz="3200" b="1" dirty="0">
                <a:solidFill>
                  <a:schemeClr val="tx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. </a:t>
            </a:r>
            <a:r>
              <a:rPr lang="en-US" sz="3200" b="1" dirty="0" err="1">
                <a:solidFill>
                  <a:schemeClr val="tx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Budějovicích</a:t>
            </a:r>
            <a:endParaRPr lang="cs-CZ" sz="3200" b="1" dirty="0">
              <a:solidFill>
                <a:schemeClr val="tx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uice ITC" pitchFamily="82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0FC22693-715E-4EE1-B575-3308540BE92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</a:br>
            <a:endParaRPr kumimoji="0" lang="cs-CZ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  </a:t>
            </a:r>
            <a:endParaRPr kumimoji="0" lang="cs-CZ" sz="22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Arial" pitchFamily="34" charset="0"/>
              </a:rPr>
              <a:t>První plzeňský soutok pod prvním křesťanský kostelem v Plzni. Kostel sv. Jiří a Berounka s Úslavou.</a:t>
            </a:r>
            <a:endParaRPr kumimoji="0" lang="cs-CZ" sz="22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cs typeface="Arial" pitchFamily="34" charset="0"/>
            </a:endParaRPr>
          </a:p>
        </p:txBody>
      </p:sp>
      <p:pic>
        <p:nvPicPr>
          <p:cNvPr id="1026" name="Picture 2" descr="http://img.ceskatelevize.cz/program/porady/1148200548/foto/dsc01031.jpg?_ga=2.47060453.357498533.1516990748-395591914.142089484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86416" cy="6858000"/>
          </a:xfrm>
          <a:prstGeom prst="rect">
            <a:avLst/>
          </a:prstGeom>
          <a:noFill/>
        </p:spPr>
      </p:pic>
      <p:sp>
        <p:nvSpPr>
          <p:cNvPr id="6" name="Obdélník 5"/>
          <p:cNvSpPr/>
          <p:nvPr/>
        </p:nvSpPr>
        <p:spPr>
          <a:xfrm>
            <a:off x="0" y="5780782"/>
            <a:ext cx="63001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První plzeňský soutok pod prvním křesťanský kostelem v Plzni. Kostel sv. Jiří a Berounka s </a:t>
            </a:r>
            <a:r>
              <a:rPr lang="cs-CZ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Úslavou</a:t>
            </a:r>
            <a:endParaRPr lang="cs-CZ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uice ITC" pitchFamily="82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38BAE44F-F963-4FEE-B172-C1489AB9448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2290" name="Picture 2" descr="C:\Users\broucek\Documents\pps k předělání\Soutoky řek u nás\Soutok Úslavy a Berounky u  sv. Jiří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5901"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395536" y="5877272"/>
            <a:ext cx="44317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Soutok </a:t>
            </a:r>
            <a:r>
              <a:rPr lang="cs-CZ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Úslavy</a:t>
            </a:r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 a Berounky u  sv. Jiří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30C88DD-6B5E-481B-A468-66DBDE7596D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3314" name="Picture 2" descr="C:\Users\broucek\Documents\pps k předělání\Soutoky řek u nás\Soutok Svitavy a Svratky.jpg"/>
          <p:cNvPicPr>
            <a:picLocks noChangeAspect="1" noChangeArrowheads="1"/>
          </p:cNvPicPr>
          <p:nvPr/>
        </p:nvPicPr>
        <p:blipFill>
          <a:blip r:embed="rId2" cstate="print"/>
          <a:srcRect l="3838" t="6090" r="3861" b="642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Obdélník 5"/>
          <p:cNvSpPr/>
          <p:nvPr/>
        </p:nvSpPr>
        <p:spPr>
          <a:xfrm>
            <a:off x="3203848" y="6093296"/>
            <a:ext cx="31820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Soutok Svitavy a Svratky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380009A7-2A38-402C-8CD6-927E4FB277A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3" descr="C:\Users\broucek\Documents\pps k předělání\Soutoky řek u nás\Soutok Svitavy a svratky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5580112" y="260648"/>
            <a:ext cx="32990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chemeClr val="tx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Soutok Svitavy a Svratky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CFB511CF-3FF7-4DFC-B15B-FDB35DD3AA2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4338" name="Picture 2" descr="C:\Users\broucek\Documents\pps k předělání\Soutoky řek u nás\Soutok Radbuzy a Úhlavy u Plzně.jpg"/>
          <p:cNvPicPr>
            <a:picLocks noChangeAspect="1" noChangeArrowheads="1"/>
          </p:cNvPicPr>
          <p:nvPr/>
        </p:nvPicPr>
        <p:blipFill>
          <a:blip r:embed="rId2" cstate="print"/>
          <a:srcRect b="520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2735600" y="3244334"/>
            <a:ext cx="40773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Soutok Radbuzy a </a:t>
            </a:r>
            <a:r>
              <a:rPr lang="cs-CZ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Úhlavy</a:t>
            </a:r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 u Plzně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972B0C1F-A256-4D72-9EA5-234E8510EE4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5362" name="Picture 2" descr="C:\Users\broucek\Documents\pps k předělání\Soutoky řek u nás\Soutok Mže a Radbuzy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b="410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6012160" y="3212976"/>
            <a:ext cx="27478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Soutok Mže a Radbuzy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96863DA5-4256-4231-8707-49FA01E2539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9218" name="Picture 2" descr="C:\Users\broucek\Documents\Ostavice a Odra.jpg"/>
          <p:cNvPicPr>
            <a:picLocks noChangeAspect="1" noChangeArrowheads="1"/>
          </p:cNvPicPr>
          <p:nvPr/>
        </p:nvPicPr>
        <p:blipFill>
          <a:blip r:embed="rId2" cstate="print"/>
          <a:srcRect l="511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3275856" y="836712"/>
            <a:ext cx="22286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Ostravice  a Odra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ED1474A4-C4DB-4D73-B818-BE958CDC6B4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6386" name="Picture 2" descr="C:\Users\broucek\Documents\pps k předělání\Soutoky řek u nás\Soutok Odry a Ostravice.jpg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 b="522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4355976" y="1268760"/>
            <a:ext cx="29985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Soutok Odry a Ostravice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3465BA75-1C6C-42FE-8B99-113EADA52E8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3" descr="C:\Users\broucek\Documents\pps k předělání\Soutoky řek u nás\Odra a Lužická Nis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3707904" y="548680"/>
            <a:ext cx="25049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Odra a Lužická Nisa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162506F0-FAA8-4BE0-96F9-4E8E2E8B74B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8194" name="Picture 2" descr="C:\Users\broucek\Documents\Odra a Opava.jpg"/>
          <p:cNvPicPr>
            <a:picLocks noChangeAspect="1" noChangeArrowheads="1"/>
          </p:cNvPicPr>
          <p:nvPr/>
        </p:nvPicPr>
        <p:blipFill>
          <a:blip r:embed="rId2" cstate="print"/>
          <a:srcRect l="2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1763688" y="3429000"/>
            <a:ext cx="19148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Odra  a  Opava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086EA815-A698-4C9E-9127-AB7252DD8B6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170" name="Picture 2" descr="C:\Users\broucek\Documents\Lučina a Ostravi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3131840" y="3284984"/>
            <a:ext cx="24458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Lučina  a Ostravice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BB76F8B-5A86-4989-A699-E4E616F86AC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20482" name="Picture 2" descr="C:\Users\broucek\Documents\pps k předělání\Soutoky řek u nás\Stará a nová Metuje u Šestajivic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 b="634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4067944" y="5589240"/>
            <a:ext cx="45365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Stará a Nová Metuje u </a:t>
            </a:r>
            <a:r>
              <a:rPr lang="cs-CZ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Šestajovic</a:t>
            </a:r>
            <a:endParaRPr lang="cs-CZ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uice ITC" pitchFamily="82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469B05C-D576-446B-8C7D-6B062714E44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1506" name="Picture 2" descr="C:\Users\broucek\Documents\pps k předělání\Soutoky řek u nás\Metuje a Střela.jpg"/>
          <p:cNvPicPr>
            <a:picLocks noChangeAspect="1" noChangeArrowheads="1"/>
          </p:cNvPicPr>
          <p:nvPr/>
        </p:nvPicPr>
        <p:blipFill>
          <a:blip r:embed="rId2" cstate="print"/>
          <a:srcRect b="472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467544" y="5877272"/>
            <a:ext cx="20252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Metuje a Střela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2060C95-6F70-409E-B38B-44B0EFF0BB8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2530" name="Picture 2" descr="C:\Users\broucek\Documents\pps k předělání\Soutoky řek u nás\Soutok Metuje a Olšavky.jpg"/>
          <p:cNvPicPr>
            <a:picLocks noChangeAspect="1" noChangeArrowheads="1"/>
          </p:cNvPicPr>
          <p:nvPr/>
        </p:nvPicPr>
        <p:blipFill>
          <a:blip r:embed="rId2" cstate="print"/>
          <a:srcRect b="373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5868144" y="5589240"/>
            <a:ext cx="30197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Soutok Metuje a </a:t>
            </a:r>
            <a:r>
              <a:rPr lang="cs-CZ" sz="3200" b="1" dirty="0" err="1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Olšavky</a:t>
            </a:r>
            <a:endParaRPr lang="cs-CZ" sz="3200" b="1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uice ITC" pitchFamily="82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08CE9737-465C-481D-B11D-2E8B76911B7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3554" name="Picture 2" descr="C:\Users\broucek\Documents\pps k předělání\Soutoky řek u nás\Soutok Metuje a Olešenk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Obdélník 5"/>
          <p:cNvSpPr/>
          <p:nvPr/>
        </p:nvSpPr>
        <p:spPr>
          <a:xfrm>
            <a:off x="3185592" y="5949280"/>
            <a:ext cx="5958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Soutok Metuje s </a:t>
            </a:r>
            <a:r>
              <a:rPr lang="cs-CZ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Olešenkou</a:t>
            </a:r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 v Pekle u </a:t>
            </a:r>
            <a:r>
              <a:rPr lang="cs-CZ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Náchoda</a:t>
            </a:r>
            <a:endParaRPr lang="cs-CZ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uice ITC" pitchFamily="82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0298B897-F3D8-45FE-9FC3-DE4735092E0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3" descr="C:\Users\broucek\Documents\pps k předělání\Soutoky řek u nás\Soutok Metuje s Olešenkou v Pekle u Nácho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467544" y="5877272"/>
            <a:ext cx="6372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Soutok Metuje s </a:t>
            </a:r>
            <a:r>
              <a:rPr lang="cs-CZ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Olešenkou</a:t>
            </a:r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 v Pekle u </a:t>
            </a:r>
            <a:r>
              <a:rPr lang="cs-CZ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Náchoda</a:t>
            </a:r>
            <a:endParaRPr lang="cs-CZ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uice ITC" pitchFamily="82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4373FC0D-CE4C-480B-81F7-E179D790088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4578" name="Picture 2" descr="C:\Users\broucek\Documents\pps k předělání\Soutoky řek u nás\Metuje a Bavorův potok.jpg"/>
          <p:cNvPicPr>
            <a:picLocks noChangeAspect="1" noChangeArrowheads="1"/>
          </p:cNvPicPr>
          <p:nvPr/>
        </p:nvPicPr>
        <p:blipFill>
          <a:blip r:embed="rId2" cstate="print"/>
          <a:srcRect b="582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4355976" y="260648"/>
            <a:ext cx="29880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Metuje a Bavorův potok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DE1B772-65A1-4813-810E-CBB4CA5F6A2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5602" name="Picture 2" descr="C:\Users\broucek\Documents\pps k předělání\Soutoky řek u nás\Soutok Labe a Metuje v Jaroměři.jpg"/>
          <p:cNvPicPr>
            <a:picLocks noChangeAspect="1" noChangeArrowheads="1"/>
          </p:cNvPicPr>
          <p:nvPr/>
        </p:nvPicPr>
        <p:blipFill>
          <a:blip r:embed="rId2" cstate="print"/>
          <a:srcRect r="256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4139952" y="260648"/>
            <a:ext cx="41127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Soutok Labe a Metuje v Jaroměři</a:t>
            </a:r>
            <a:endParaRPr lang="cs-CZ" sz="3200" b="1" dirty="0">
              <a:solidFill>
                <a:schemeClr val="tx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uice ITC" pitchFamily="82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93CE0EBE-7625-46A8-9D77-2B8D5D0C1A7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1267" name="Picture 3" descr="C:\Users\broucek\Documents\Soutok_Labe_Up v Jaroměř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Obdélník 5"/>
          <p:cNvSpPr/>
          <p:nvPr/>
        </p:nvSpPr>
        <p:spPr>
          <a:xfrm>
            <a:off x="467544" y="404664"/>
            <a:ext cx="39364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Soutok Labe  a Úpy  v Jaroměři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77FF508-7964-411E-AA1F-F4F09F4EE99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6626" name="Picture 2" descr="C:\Users\broucek\Documents\pps k předělání\Soutoky řek u nás\Soutok 3 řek Jihlavy, Oslavy a Rokytné.jpg"/>
          <p:cNvPicPr>
            <a:picLocks noChangeAspect="1" noChangeArrowheads="1"/>
          </p:cNvPicPr>
          <p:nvPr/>
        </p:nvPicPr>
        <p:blipFill>
          <a:blip r:embed="rId2" cstate="print"/>
          <a:srcRect b="3068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1763688" y="260648"/>
            <a:ext cx="66563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Soutok 3 </a:t>
            </a:r>
            <a:r>
              <a:rPr lang="cs-CZ" sz="3200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ř</a:t>
            </a:r>
            <a:r>
              <a:rPr lang="cs-CZ" sz="32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ek Jihlavy, Oslavy a </a:t>
            </a:r>
            <a:r>
              <a:rPr lang="cs-CZ" sz="3200" b="1" dirty="0" err="1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Rokytné</a:t>
            </a:r>
            <a:r>
              <a:rPr lang="cs-CZ" sz="3200" b="1" dirty="0">
                <a:solidFill>
                  <a:schemeClr val="tx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  u Ivančic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EB3CA3F6-A5BB-4BD2-9EF9-D6A7D2CC665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Dvojbravený soutok Dunaje a Moravy z vyhlídky horního hradu Deví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pic>
        <p:nvPicPr>
          <p:cNvPr id="2051" name="Picture 3" descr="C:\Users\broucek\Documents\25soutokMlynskyPotok Morava Olomou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Obdélník 6"/>
          <p:cNvSpPr/>
          <p:nvPr/>
        </p:nvSpPr>
        <p:spPr>
          <a:xfrm>
            <a:off x="1691680" y="5877272"/>
            <a:ext cx="5976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Soutok Mlýnský  Potok  a Morava  u Olomouce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2340467D-26F9-4B06-845F-3FFD6834E49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098" name="Picture 2" descr="C:\Users\broucek\Documents\36pritokRusava Mora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5580112" y="2060848"/>
            <a:ext cx="22364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Rusava</a:t>
            </a:r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  a Morava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077BD7E4-E807-4E58-9FC3-2DF64DC5B10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2290" name="Picture 2" descr="C:\Users\broucek\Documents\Soutok-Moravy-a-Dyje.jpg"/>
          <p:cNvPicPr>
            <a:picLocks noChangeAspect="1" noChangeArrowheads="1"/>
          </p:cNvPicPr>
          <p:nvPr/>
        </p:nvPicPr>
        <p:blipFill>
          <a:blip r:embed="rId2" cstate="print"/>
          <a:srcRect b="8001"/>
          <a:stretch>
            <a:fillRect/>
          </a:stretch>
        </p:blipFill>
        <p:spPr bwMode="auto">
          <a:xfrm>
            <a:off x="0" y="0"/>
            <a:ext cx="9186412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5796136" y="6021288"/>
            <a:ext cx="29091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Soutok  Moravy  a  Dyje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C346C5F-34BF-44DD-BED0-3197375060A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7410" name="Picture 2" descr="C:\Users\broucek\Documents\pps k předělání\Soutoky řek u nás\soutok Moravy a Dyj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899592" y="5733256"/>
            <a:ext cx="26782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Soutok Moravy a Dyje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B25970E-5EA4-4A96-BA5B-94BA7239698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074" name="Picture 2" descr="C:\Users\broucek\Documents\pps k předělání\Soutoky řek u nás\Dunaj a Mora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77" y="1"/>
            <a:ext cx="9123723" cy="6857999"/>
          </a:xfrm>
          <a:prstGeom prst="rect">
            <a:avLst/>
          </a:prstGeom>
          <a:noFill/>
        </p:spPr>
      </p:pic>
      <p:sp>
        <p:nvSpPr>
          <p:cNvPr id="6" name="Obdélník 5"/>
          <p:cNvSpPr/>
          <p:nvPr/>
        </p:nvSpPr>
        <p:spPr>
          <a:xfrm>
            <a:off x="6876256" y="6021288"/>
            <a:ext cx="19932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Dunaj a Morava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373D020F-FD9C-4825-8DDD-D640EAB3F41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099" name="Picture 3" descr="C:\Users\broucek\Documents\pps k předělání\Soutoky řek u nás\Komarno_V_áh_Duna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</p:spPr>
      </p:pic>
      <p:sp>
        <p:nvSpPr>
          <p:cNvPr id="6" name="Obdélník 5"/>
          <p:cNvSpPr/>
          <p:nvPr/>
        </p:nvSpPr>
        <p:spPr>
          <a:xfrm>
            <a:off x="4716016" y="6021288"/>
            <a:ext cx="27440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Komárno Váh a  Dunaj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82C288CD-2A8A-4493-B698-2853C4529830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42" name="Picture 2" descr="C:\Users\broucek\Documents\pps k předělání\Soutoky řek u nás\sútok Laborca a cirochy.jpg"/>
          <p:cNvPicPr>
            <a:picLocks noChangeAspect="1" noChangeArrowheads="1"/>
          </p:cNvPicPr>
          <p:nvPr/>
        </p:nvPicPr>
        <p:blipFill>
          <a:blip r:embed="rId2" cstate="print"/>
          <a:srcRect b="520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2555776" y="5589240"/>
            <a:ext cx="31252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Soutok </a:t>
            </a:r>
            <a:r>
              <a:rPr lang="cs-CZ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Laborce</a:t>
            </a:r>
            <a:r>
              <a:rPr lang="cs-C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 a </a:t>
            </a:r>
            <a:r>
              <a:rPr lang="cs-CZ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Cirochy</a:t>
            </a:r>
            <a:endParaRPr lang="cs-CZ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uice ITC" pitchFamily="82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A5D5EF37-9B12-4C38-A951-DB108C15FF4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7236296" y="5805264"/>
            <a:ext cx="1512168" cy="720080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  <a:scene3d>
              <a:camera prst="perspectiveAbove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cs-CZ" sz="7200" b="1" dirty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ice ITC" pitchFamily="82" charset="0"/>
              </a:rPr>
              <a:t>FINE</a:t>
            </a:r>
          </a:p>
        </p:txBody>
      </p:sp>
      <p:pic>
        <p:nvPicPr>
          <p:cNvPr id="5" name="Picture 2" descr="C:\Users\broucek\Documents\Soutok Moravy a Krupé Brann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1556792"/>
            <a:ext cx="4536504" cy="3528392"/>
          </a:xfrm>
          <a:prstGeom prst="rect">
            <a:avLst/>
          </a:prstGeom>
          <a:noFill/>
        </p:spPr>
      </p:pic>
      <p:pic>
        <p:nvPicPr>
          <p:cNvPr id="6147" name="Picture 3" descr="C:\Users\broucek\Documents\soutoky sazava a Vltava v davl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1556792"/>
            <a:ext cx="4608512" cy="3528392"/>
          </a:xfrm>
          <a:prstGeom prst="rect">
            <a:avLst/>
          </a:prstGeom>
          <a:noFill/>
        </p:spPr>
      </p:pic>
      <p:pic>
        <p:nvPicPr>
          <p:cNvPr id="12" name="Picture 2" descr="C:\Users\broucek\Documents\65soutokDunaj Morav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736" y="1556792"/>
            <a:ext cx="4608512" cy="3528392"/>
          </a:xfrm>
          <a:prstGeom prst="rect">
            <a:avLst/>
          </a:prstGeom>
          <a:noFill/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E9658A08-4636-4B5C-BBD1-E66F837A5EB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slow" advTm="5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7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30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3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" dur="3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3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8" dur="3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17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30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000"/>
                            </p:stCondLst>
                            <p:childTnLst>
                              <p:par>
                                <p:cTn id="43" presetID="30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4000"/>
                            </p:stCondLst>
                            <p:childTnLst>
                              <p:par>
                                <p:cTn id="4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1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2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Soutoky naších řek a říče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Soutoky naších řek a říček</Template>
  <TotalTime>63</TotalTime>
  <Words>385</Words>
  <Application>Microsoft Office PowerPoint</Application>
  <PresentationFormat>Předvádění na obrazovce (4:3)</PresentationFormat>
  <Paragraphs>79</Paragraphs>
  <Slides>38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38</vt:i4>
      </vt:variant>
    </vt:vector>
  </HeadingPairs>
  <TitlesOfParts>
    <vt:vector size="43" baseType="lpstr">
      <vt:lpstr>Verdana</vt:lpstr>
      <vt:lpstr>Calibri</vt:lpstr>
      <vt:lpstr>Arial</vt:lpstr>
      <vt:lpstr>Juice ITC</vt:lpstr>
      <vt:lpstr>Soutoky naších řek a říček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broucek</dc:creator>
  <cp:lastModifiedBy>Pavel</cp:lastModifiedBy>
  <cp:revision>8</cp:revision>
  <dcterms:created xsi:type="dcterms:W3CDTF">2018-01-28T15:18:21Z</dcterms:created>
  <dcterms:modified xsi:type="dcterms:W3CDTF">2025-12-25T22:55:01Z</dcterms:modified>
</cp:coreProperties>
</file>