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6CC36-F796-48D8-AC8B-289F6A53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3EA4A1-878A-42BD-84A3-A6E492220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B36FF-BB20-4EDB-871C-E5614EA5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8E3C1F-6095-45D9-BA22-6B173C1B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0867FF-028E-4F36-96E9-E7512C89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E900F-D262-4B39-9035-5AB217E1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36A8BA-B4A4-4C60-9BC3-42A6D0E55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C097B5-E11F-404A-A38C-DFDA9F88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1B9915-27E8-4B61-9FF1-5E6A8CE4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642C7-EB12-4BB7-91A6-C82A506F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18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31C472-0315-4E35-B6A0-F34FD261C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7F939A-C44D-4F45-837D-6D258F334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E82757-6E95-4950-8007-8880234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D4C7A-82AA-4554-AFEB-99305487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A290F1-6B08-46CE-B86B-53996515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5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2C654-11A6-44F0-8C4F-090D13A7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0D8F8-B770-4C98-9EEA-F2672A5D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C14FC0-C38B-4552-A3E3-07B1F7F3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11ACB4-AFCE-47D4-9481-6D96D724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509965-69B1-4739-9EB0-15C8E38C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08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A8B84-FA94-4529-961F-0BBB8DB7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9D80C0-B0A9-42E6-A047-0989FEE9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BDB96F-FBD9-43A8-A4F5-B309C098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326E4A-4A99-4B44-A72E-016337D9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E234E1-DCE5-4CC7-91C0-A9F2A95C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60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ED30C-21A3-495B-B864-0AF30BB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AF5E57-EE6D-4FC2-B138-75AFF1DD1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ECA7EE-53EC-4560-A081-2CCFEE2A3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CDA0A7-C8AC-42C6-B284-9710859F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D69E3C-6124-4E43-AF3B-7F3F7654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DCA98F-41E7-46E4-8FEB-4EBDD96A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403DC-2B82-4860-AAB8-0548CF09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F6894C-B18A-4ECF-9E8F-0B562B5AA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D68593-B89D-408A-AC56-63714C149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C685F6-35F6-4C3F-BCC6-95910FB6C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D84607-A7E8-4073-A9FB-7BBBE3393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DAD462-B581-4824-9933-8F6D69A4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6239922-7D0E-47F9-B3AD-6DACB901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313C74-4A44-4B45-BA55-78AC509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7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BE86D-8DF8-410B-A5DA-B556D4D3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4A4E22-9E59-48D5-AD1C-87E06FB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FFF7F8-C386-4E79-B8BD-302BADF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CFD49E-5911-4B97-95C8-6C7B10B8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0BCE84-82EF-4A74-94FD-AED3D113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666A7D-CE32-41E2-A890-ABBCB8DF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151899-5DF4-4D40-863C-249310D7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55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9E2A3-D904-4AC9-9866-C9CACDEC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083C0D-93ED-4839-BA57-7CA2A91F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931B3C-64E6-4B69-AE28-3E341C6AB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442485-F949-4D51-9415-0221C44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EFB590-B5A6-4F09-AB6A-F202584E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52BF5-BAC8-4705-B411-FC03FCAE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555AC-08D5-4CA0-B3A8-F59094DA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7F7D54-D10B-48DF-9162-9227056C6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D44D72-3EF8-4C2E-827D-136E40C12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D2376D-9D98-475A-B65B-62B7F02F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16A22C-3280-4A2E-B9EE-EEA414D3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734AFA-8042-4574-989F-4FE55C3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28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4487E2-F3C5-4DCE-A994-44C790E8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E0EDC3-9620-43D8-B9CF-175E5FAF4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C10E37-B7BA-4405-9703-2CF301986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0F0A7-706F-48BB-94CF-B20A3CEDDE85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E7A23C-98F6-45E0-812E-D90B44E5F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1747CB-8456-442F-9C4B-775ACF991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65CF-ADBD-41AF-9453-BE9525DEB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42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C9F2D-A630-434A-BB20-F228770A6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/>
              <a:t>Metro New York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8E63DA-B45C-4F5B-AB7E-1037715A6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CD44A5-BEE2-4333-AEBA-C9B61061D019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54986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ůže jít o obrázek brick wall a indoor">
            <a:extLst>
              <a:ext uri="{FF2B5EF4-FFF2-40B4-BE49-F238E27FC236}">
                <a16:creationId xmlns:a16="http://schemas.microsoft.com/office/drawing/2014/main" id="{215E3FCF-7E76-4110-8686-21021E51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0" y="0"/>
            <a:ext cx="1026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1B474B0-52F7-492F-A11F-BF2F8A6478BA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291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ůže jít o obrázek kamenná zeď">
            <a:extLst>
              <a:ext uri="{FF2B5EF4-FFF2-40B4-BE49-F238E27FC236}">
                <a16:creationId xmlns:a16="http://schemas.microsoft.com/office/drawing/2014/main" id="{D18B72A9-F367-4694-8C3C-337AE4EB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02" y="0"/>
            <a:ext cx="912347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CE0D862-B674-4F39-8B83-13512F0E56BB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78009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EEE6625-DA7E-449F-B2F1-8655ADF8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0"/>
            <a:ext cx="10260000" cy="684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8D1A55-E1EB-40E9-B819-A3BE79F05811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86161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ůže jít o obrázek uvnitř">
            <a:extLst>
              <a:ext uri="{FF2B5EF4-FFF2-40B4-BE49-F238E27FC236}">
                <a16:creationId xmlns:a16="http://schemas.microsoft.com/office/drawing/2014/main" id="{099BF954-9281-4546-A285-9BDF85BB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26" y="-1"/>
            <a:ext cx="10308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AAD6F45-CD2D-49CB-A9C9-FD2B0F189509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0500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ůže jít o obrázek uvnitř">
            <a:extLst>
              <a:ext uri="{FF2B5EF4-FFF2-40B4-BE49-F238E27FC236}">
                <a16:creationId xmlns:a16="http://schemas.microsoft.com/office/drawing/2014/main" id="{C8612945-6D6C-460B-BBE3-43126170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1" y="-1"/>
            <a:ext cx="10308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526AC7-D31F-4EBF-8C07-031595588AFA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94944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ůže jít o obrázek outdoors a brick wall">
            <a:extLst>
              <a:ext uri="{FF2B5EF4-FFF2-40B4-BE49-F238E27FC236}">
                <a16:creationId xmlns:a16="http://schemas.microsoft.com/office/drawing/2014/main" id="{E743654A-4F33-4CA7-B7CB-8E03A006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9" y="0"/>
            <a:ext cx="1059395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B9F952-9859-4ACB-96D6-65ADA4EC7DD4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84999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ůže jít o obrázek outdoors a text that says 'amazon Brooklyn Bridge City Hall Station Elevator Centre St Chamb Enter with buy MetroCard all mes see agent across Park Row at Cha nbers ১ ANEA'">
            <a:extLst>
              <a:ext uri="{FF2B5EF4-FFF2-40B4-BE49-F238E27FC236}">
                <a16:creationId xmlns:a16="http://schemas.microsoft.com/office/drawing/2014/main" id="{6177EBA3-31D0-4B75-8438-D410D3DB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7" y="0"/>
            <a:ext cx="1024931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AE29233-C698-471D-AE2D-3503CE34538F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84685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EEA119D-3B09-4257-8246-9EA29D15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" y="0"/>
            <a:ext cx="10276094" cy="684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0600C1D-2365-4221-8523-5D3139C98352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04543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ní k dispozici žádný popis fotky.">
            <a:extLst>
              <a:ext uri="{FF2B5EF4-FFF2-40B4-BE49-F238E27FC236}">
                <a16:creationId xmlns:a16="http://schemas.microsoft.com/office/drawing/2014/main" id="{BFEE91F4-E7F0-4D20-B477-26EA3C45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15" y="-1"/>
            <a:ext cx="1034078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88D1BF5-135A-448A-AF53-CA7226750322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97331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ůže jít o obrázek one or more people a indoor">
            <a:extLst>
              <a:ext uri="{FF2B5EF4-FFF2-40B4-BE49-F238E27FC236}">
                <a16:creationId xmlns:a16="http://schemas.microsoft.com/office/drawing/2014/main" id="{50B27830-60BD-41D4-88AC-E88A56EA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41" y="0"/>
            <a:ext cx="10040366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A1652F-2BCB-4656-8700-AF808E4C0E14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09617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ůže jít o obrázek train a indoor">
            <a:extLst>
              <a:ext uri="{FF2B5EF4-FFF2-40B4-BE49-F238E27FC236}">
                <a16:creationId xmlns:a16="http://schemas.microsoft.com/office/drawing/2014/main" id="{EC0363F9-FF26-4B55-8FB8-3ABBB4C6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2425"/>
            <a:ext cx="91440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1B00F9D-8E6B-4E00-AA70-FEEA177AD197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404186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ůže jít o obrázek one or more people a indoor">
            <a:extLst>
              <a:ext uri="{FF2B5EF4-FFF2-40B4-BE49-F238E27FC236}">
                <a16:creationId xmlns:a16="http://schemas.microsoft.com/office/drawing/2014/main" id="{8B20647C-4CE9-4423-9C74-E77D90BD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7" y="0"/>
            <a:ext cx="10324536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C3C23FB-7D63-4289-A2E7-304940A6A844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5705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3056197-514F-4222-820D-35BD147FA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3297EFF-6BE4-401A-9601-79348EE017CF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03382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í k dispozici žádný popis fotky.">
            <a:extLst>
              <a:ext uri="{FF2B5EF4-FFF2-40B4-BE49-F238E27FC236}">
                <a16:creationId xmlns:a16="http://schemas.microsoft.com/office/drawing/2014/main" id="{2C28407B-9096-413F-908C-E1DCE1E5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0"/>
            <a:ext cx="8885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BBB508B-FA51-42C9-B9AD-FBC995502A22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3794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ůže jít o obrázek 3 people a indoor">
            <a:extLst>
              <a:ext uri="{FF2B5EF4-FFF2-40B4-BE49-F238E27FC236}">
                <a16:creationId xmlns:a16="http://schemas.microsoft.com/office/drawing/2014/main" id="{1B2EB844-9F33-477D-8C2A-3C790BBE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5288"/>
            <a:ext cx="914400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D447EF0-1D56-4AFC-ADD7-A746AB23EBB4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01818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ůže jít o obrázek 1 osoba">
            <a:extLst>
              <a:ext uri="{FF2B5EF4-FFF2-40B4-BE49-F238E27FC236}">
                <a16:creationId xmlns:a16="http://schemas.microsoft.com/office/drawing/2014/main" id="{0E185A14-7214-49D0-B4B1-788CFD84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0"/>
            <a:ext cx="1024721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E836FF-606B-453A-B1BA-B63DA4B891B1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47838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ní k dispozici žádný popis fotky.">
            <a:extLst>
              <a:ext uri="{FF2B5EF4-FFF2-40B4-BE49-F238E27FC236}">
                <a16:creationId xmlns:a16="http://schemas.microsoft.com/office/drawing/2014/main" id="{27DA17B8-A386-4DE9-89D9-B8917261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F8DD86-54A9-4123-8152-FCD775E357A4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56583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ůže jít o obrázek uvnitř">
            <a:extLst>
              <a:ext uri="{FF2B5EF4-FFF2-40B4-BE49-F238E27FC236}">
                <a16:creationId xmlns:a16="http://schemas.microsoft.com/office/drawing/2014/main" id="{3FC10A59-8695-4006-A40A-B4A63835F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5129A5C-CC0B-46DC-A87A-44E9F68FF588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2081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ůže jít o obrázek uvnitř">
            <a:extLst>
              <a:ext uri="{FF2B5EF4-FFF2-40B4-BE49-F238E27FC236}">
                <a16:creationId xmlns:a16="http://schemas.microsoft.com/office/drawing/2014/main" id="{AB50E7EA-F2C8-4889-8903-68AA6FFB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863105C-2F3E-4329-931B-DE219E9B4DC0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64949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</Words>
  <Application>Microsoft Office PowerPoint</Application>
  <PresentationFormat>Širokoúhlá obrazovka</PresentationFormat>
  <Paragraphs>21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Metro New York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 New York</dc:title>
  <dc:creator>medvide5115 medvide5115</dc:creator>
  <cp:lastModifiedBy>Pavel</cp:lastModifiedBy>
  <cp:revision>2</cp:revision>
  <dcterms:created xsi:type="dcterms:W3CDTF">2021-12-24T04:05:06Z</dcterms:created>
  <dcterms:modified xsi:type="dcterms:W3CDTF">2025-12-25T22:54:04Z</dcterms:modified>
</cp:coreProperties>
</file>