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88" r:id="rId4"/>
    <p:sldId id="260" r:id="rId5"/>
    <p:sldId id="257" r:id="rId6"/>
    <p:sldId id="258" r:id="rId7"/>
    <p:sldId id="262" r:id="rId8"/>
    <p:sldId id="261" r:id="rId9"/>
    <p:sldId id="264" r:id="rId10"/>
    <p:sldId id="263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3" r:id="rId20"/>
    <p:sldId id="278" r:id="rId21"/>
    <p:sldId id="276" r:id="rId22"/>
    <p:sldId id="277" r:id="rId23"/>
    <p:sldId id="275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74" r:id="rId32"/>
    <p:sldId id="286" r:id="rId33"/>
    <p:sldId id="287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D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660"/>
  </p:normalViewPr>
  <p:slideViewPr>
    <p:cSldViewPr snapToGrid="0">
      <p:cViewPr varScale="1">
        <p:scale>
          <a:sx n="83" d="100"/>
          <a:sy n="83" d="100"/>
        </p:scale>
        <p:origin x="1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167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493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8925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362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2967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4083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63635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958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850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637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7643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6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EDA12-87EA-4298-8EA6-85E1E57CC877}" type="datetimeFigureOut">
              <a:rPr lang="cs-CZ" smtClean="0"/>
              <a:t>25.12.2025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7BEE3-E642-4D5C-8F20-10DC37704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016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gif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eatles - Yesterday">
            <a:hlinkClick r:id="" action="ppaction://media"/>
            <a:extLst>
              <a:ext uri="{FF2B5EF4-FFF2-40B4-BE49-F238E27FC236}">
                <a16:creationId xmlns:a16="http://schemas.microsoft.com/office/drawing/2014/main" id="{D0CB877C-ECEA-6CB0-7806-4EED1C470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26047" y="1395772"/>
            <a:ext cx="242888" cy="48736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6E13405-A333-7F80-6A2E-5B565A391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61273"/>
            <a:ext cx="7772400" cy="2387600"/>
          </a:xfrm>
        </p:spPr>
        <p:txBody>
          <a:bodyPr>
            <a:normAutofit/>
          </a:bodyPr>
          <a:lstStyle/>
          <a:p>
            <a:r>
              <a:rPr lang="cs-CZ" sz="8800" dirty="0">
                <a:ln w="19050">
                  <a:solidFill>
                    <a:srgbClr val="00B0F0"/>
                  </a:solidFill>
                </a:ln>
                <a:solidFill>
                  <a:srgbClr val="002060"/>
                </a:solidFill>
                <a:latin typeface="akaHoggle" panose="04040506000000000000" pitchFamily="82" charset="-18"/>
              </a:rPr>
              <a:t>Tak si tady žijeme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F666A42-4488-2FA9-8046-729810D25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097535"/>
            <a:ext cx="5382491" cy="961520"/>
          </a:xfrm>
        </p:spPr>
        <p:txBody>
          <a:bodyPr>
            <a:normAutofit/>
          </a:bodyPr>
          <a:lstStyle/>
          <a:p>
            <a:r>
              <a:rPr lang="cs-CZ" sz="3600" dirty="0">
                <a:ln w="12700">
                  <a:solidFill>
                    <a:srgbClr val="00B0F0"/>
                  </a:solidFill>
                </a:ln>
                <a:solidFill>
                  <a:srgbClr val="002060"/>
                </a:solidFill>
                <a:latin typeface="akaHoggle" panose="04040506000000000000" pitchFamily="82" charset="-18"/>
              </a:rPr>
              <a:t>Ne všichni a ne vždy !!!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1B3D8DE-B3C3-38E5-2C6A-08479F3DC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50" y="5401541"/>
            <a:ext cx="1047750" cy="1047750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510CDB0D-167B-4B03-D971-FA28511F9AE9}"/>
              </a:ext>
            </a:extLst>
          </p:cNvPr>
          <p:cNvSpPr/>
          <p:nvPr/>
        </p:nvSpPr>
        <p:spPr>
          <a:xfrm>
            <a:off x="4027055" y="798945"/>
            <a:ext cx="1440873" cy="1681018"/>
          </a:xfrm>
          <a:prstGeom prst="ellipse">
            <a:avLst/>
          </a:prstGeom>
          <a:solidFill>
            <a:srgbClr val="FBDFCC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968FC88-64D2-99B9-41B6-B299D4DF4F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241" y="1049555"/>
            <a:ext cx="952500" cy="1095375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0A109A68-44DF-4CED-BB80-7C8E7EE0BFB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124857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4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C98C1-13DB-156E-82B0-B76767AF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E1A8110-E966-1D10-87C5-124AB3F60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53" y="0"/>
            <a:ext cx="666149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1005310-C4A5-4833-8ED0-60ECF3D661A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03872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2BE5E3-8F14-6A03-CA7D-A25F130A6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1789043-3984-857E-D49D-5C53E17A8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092843" cy="2826327"/>
          </a:xfr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0047FC1A-E177-79F9-A7F0-53AA434CBBCF}"/>
              </a:ext>
            </a:extLst>
          </p:cNvPr>
          <p:cNvSpPr txBox="1"/>
          <p:nvPr/>
        </p:nvSpPr>
        <p:spPr>
          <a:xfrm>
            <a:off x="775853" y="4378036"/>
            <a:ext cx="7296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dirty="0">
                <a:latin typeface="akaHoggle" panose="04040506000000000000" pitchFamily="82" charset="-18"/>
              </a:rPr>
              <a:t>Tak si rozebereme…. Klikejte si !!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75CCAAC-52FE-40F3-9885-39FB8D01EDC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42864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10009C-B419-05FF-F90B-B407C480E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2AF0973-096A-D177-6481-FAD2C6B8F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506" y="0"/>
            <a:ext cx="554498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DD44F56-FAB4-4DF3-BFC7-BEEB8CE94D9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68642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6496B1-DBE9-A0B3-7961-F9C6913F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F97FF56-A68D-7415-09D6-5298AD3CB3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965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6800D81-00B9-4EEB-9263-C5CDE19070D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84114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B8830-933B-4894-29E8-C0BF45160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BA9DEC4-9322-91AE-45F9-E026303773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E0F53BD-E865-4DC0-99FE-33338E2EBD7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98019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A1B26D-71F1-CD1B-E3C3-D3FE4B5D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EB1CCE1-3C59-0DD8-FBC1-14EAA99382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766" y="0"/>
            <a:ext cx="659246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1074D93-0B0A-4FF8-BE49-16AAACC61D5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96119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9EBAFC-3298-8532-D099-A02C2B26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264F143-0B7D-C0C7-AC34-72C2E6E2E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1" y="0"/>
            <a:ext cx="809999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D2BF625-2995-4225-A057-6A0716DFB83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78664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B3E4BF-6AEE-094C-F66E-D03F6045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338C359-44A8-F884-17E0-33EDBF2C21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635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54264D7-4ECF-43AA-848A-44B071238CB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63046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7149BD-6D2E-29FF-3D4A-C3406E7A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90E17DA-0188-590F-B432-AD4737B448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" y="0"/>
            <a:ext cx="9043516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7F2FE02-E26A-46B4-9187-87F7605FD7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0392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9F4ACC-3AB6-8093-AF06-4797F1F88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1136D25-4088-E7E7-E4FC-457A0A089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63" y="0"/>
            <a:ext cx="8279275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5AA6BF2-3920-4218-85B6-A089186FE59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832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AA822F-4AA2-773B-424F-4E3BE232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25EB808-A8D2-B5B8-DB42-2DAD53E97B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64" y="0"/>
            <a:ext cx="645867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5128058-B133-423B-A7F6-A30DD90A489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5552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9424A-F27E-60A2-3B68-8E79A4DE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FD014EF-BB82-E3CF-52F2-D1D89D7F3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093" y="0"/>
            <a:ext cx="6923815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9939026-6125-439F-90FF-9EC2EF4FF68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520302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6E0E51-917C-D7E3-35F8-E6B2483A1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A28B287-7A0B-1344-0CD9-AEC56353D5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753" y="0"/>
            <a:ext cx="4501247" cy="68580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FB8C299-1486-949D-06D6-8DA70CE51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0655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2FB73A5-5DBB-4EB5-8828-7F2B3702687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51496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7DBC82-BB5A-4D22-B79C-CE148A5F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335C32A-9E42-F1CD-FD28-AF1144B88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13" y="0"/>
            <a:ext cx="690857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8DFB629-9808-4782-819C-A47A05DEE9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49960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2747F6-55A5-B2F3-FEFC-333135EC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F9AD862-DDC2-65D0-4E66-0461512CB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63"/>
            <a:ext cx="9130604" cy="649287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FF417D-0AF3-405B-A9AF-B0AF713F90E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99548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BDD164-DE02-09B2-D0DE-B26904EE4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487DDF9-26CE-F25A-620A-796703CF08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5126"/>
            <a:ext cx="9107967" cy="602643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20DD0A3-F46E-4F80-B508-5223E574B09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8719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0FE98E-6FA7-F83A-B31B-1824A854E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34340A7-A150-F9BC-F1CE-09E6FED321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989" y="0"/>
            <a:ext cx="560002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0628CDB-E78A-4886-94B9-728AA446BBE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60898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2C7DE5-CE01-1540-2825-F864B200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4596B93-E55C-4094-4CE8-68DAC3C66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147"/>
            <a:ext cx="9148308" cy="5772944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CB2394D-EFE2-4228-91FA-4855E2E0F6F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91495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D589A6-DD54-E17E-6034-09B71D84D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C472CFE-4F84-B9E2-CC94-2BEFE10ED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75" y="0"/>
            <a:ext cx="521605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C0CA7D2-AA73-4028-94B8-72FFC107D2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945235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DDB15A-4C98-2D61-132B-E8A2B39A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F20C614-D078-708C-751E-4392092A17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0110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0B66C50-B152-40A8-BE5C-EADA0C254F6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9068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864D15-3864-487D-73D0-BD18D53AC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5F6CF99-2F7F-F48D-CA77-E534A0746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6776"/>
            <a:ext cx="9144001" cy="6424449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F4E6769-9E6C-407B-855B-2A2BEF5F60B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56641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CEA9D-1F61-2778-166B-5EE8567D9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14B633B-D493-1A35-1F74-BCE89FFB4F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237"/>
            <a:ext cx="9122969" cy="607752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844568E-DB0E-4DBE-A270-350A6E81B0B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3605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E380C0-DF23-D68C-F72E-AD895F78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3F34A6F-9AFB-64A9-17C8-D836DA5B28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1" y="0"/>
            <a:ext cx="637539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9897A6B-F1EE-4853-8A78-0D4AAC00732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10690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450DA6-6C45-15F2-E7EE-3CA3392A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9442BEF-8BAE-3339-CD6A-C9EE182E94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863" y="0"/>
            <a:ext cx="510227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DA6BBF5-AFC8-41F8-9B8A-9522C6A0665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69894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8D9502-FE2A-2CDD-CBE4-2A0626E1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C3E9F3A-F73F-91DD-7536-9F2EA5F53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00" y="0"/>
            <a:ext cx="72472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FAB999B-64E8-417B-B465-31F9EB20FD9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235293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1AD2DF-2598-217A-BA16-20927A494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A826FED-BDB6-0144-301F-E68E31D5ED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486" y="0"/>
            <a:ext cx="595502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C50AF1A-766F-4C62-B7C8-B7B1858E5C7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31223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57F356-2B2A-EFBE-19A7-B9930475F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E545AF4-AB71-563B-61C0-42A56BE75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924" y="0"/>
            <a:ext cx="434615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761CE97-AF81-48F9-A993-08F903E77C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360923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3664C6-951C-DF11-DDB8-F6F8E4855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B389A6F-024E-D3CC-5442-9FAE310A1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0"/>
            <a:ext cx="548639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13E5D3A-F8B0-4552-B816-E383D0E6D49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849849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F33095-E712-DC00-EFF4-0064A6CD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6FE7E17-1417-6566-2134-4D41E14A0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12" y="0"/>
            <a:ext cx="811797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8C50384-20D4-430E-BD7C-841677F9FF5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47457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3D82CF-ED6C-290C-78E3-C010CD51D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EBB23EA7-120E-6FFF-19B6-80C28C1A1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238" y="0"/>
            <a:ext cx="534352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18E67D2-320A-427E-8A8C-1914FA8F068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505433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41C09C-A40B-630E-D98E-AB2EA735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8BF0BE13-2EDB-C0DB-6E5A-944587694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8" y="-1"/>
            <a:ext cx="6971305" cy="684882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74F673F-DC7A-4385-97C0-F5956287C22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22205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6EB39B-37E2-1FF3-64E0-0CCF643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C52FAAE-61B2-D4B6-DC93-53F6C7D7C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271"/>
            <a:ext cx="9137940" cy="604945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DF57604-CF4B-4C83-AA53-9D45953BD55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928568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44FCF1-FA9A-0B6A-47F4-8C11F17B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D41E91B-95EA-D078-4472-DF06B2B50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942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FDC4928-C96D-42DF-99DD-22FD5CAE153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6879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187</Words>
  <Application>Microsoft Office PowerPoint</Application>
  <PresentationFormat>Předvádění na obrazovce (4:3)</PresentationFormat>
  <Paragraphs>37</Paragraphs>
  <Slides>34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9" baseType="lpstr">
      <vt:lpstr>akaHoggle</vt:lpstr>
      <vt:lpstr>Arial</vt:lpstr>
      <vt:lpstr>Calibri</vt:lpstr>
      <vt:lpstr>Calibri Light</vt:lpstr>
      <vt:lpstr>Motiv Office</vt:lpstr>
      <vt:lpstr>Tak si tady žijeme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Tak si tady žijeme</dc:title>
  <dc:creator>Eva Andrýsková</dc:creator>
  <cp:lastModifiedBy>Pavel</cp:lastModifiedBy>
  <cp:revision>2</cp:revision>
  <dcterms:created xsi:type="dcterms:W3CDTF">2022-05-05T19:43:40Z</dcterms:created>
  <dcterms:modified xsi:type="dcterms:W3CDTF">2025-12-25T22:54:31Z</dcterms:modified>
</cp:coreProperties>
</file>