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2F048-8846-4478-97DE-D8CF554B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3975CE-CFD2-4E2E-A9B9-A646B8BE8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A4D5AF-C4E9-4DA2-B57B-65AB3E4C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D81C36-CE74-413E-9364-00C482A3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FEAF6-19F0-4351-97B6-7FA4B03B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8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88747-12B1-420B-BE44-314B7933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F17B6C-EDAB-41FE-8A30-B9586318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F9EF8B-5CB7-4709-B4D0-AA88AAE7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14912E-AB7A-4711-855A-1ADC3C44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B5125-FEEE-4635-AA9F-F27842ED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4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05C95F-6F1B-4F82-B971-C72C8E765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F60E75-B031-4F01-81C4-7D13EE54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1E844-35B4-456C-8D95-A0F825DD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87D2E9-B2A0-4E6C-811E-8B956BBC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470F37-4856-4580-92D6-89AE106A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45972-F022-48E0-9270-022069EF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10D5E-7F45-4ED7-AFAF-830DD1487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328E8-1378-4498-BC20-B12B75A8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BE1B8-511E-4B48-A8FF-A1EBEF8E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168BC6-1E0C-4044-9BE2-B93D2575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9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E0112-679F-49E0-9EB6-DB67E596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72CB67-36D4-4B2D-8CB3-3971BD54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F204B2-B5A8-4F50-89A2-D0625BE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CC0281-5506-421D-AB59-7E574628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D9685B-F138-4E4E-AF28-971F9CD5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1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9BD6F-793F-47B8-8C10-EF7B2F36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DE6EC5-A086-4CF9-BDAA-D34E62E70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29583E-3FE7-44C2-9B7C-11A787DE1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0749D7-0676-4327-94BA-AEBD235F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05FFFC-007E-4691-8521-C589918D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C7327C-10EA-4D4F-B7FC-3D5FC799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7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04ACD-42E8-4D91-AC52-F1F84C6A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D73413-3CF2-418B-99FE-660B68AA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7A0739-51D2-4977-B164-79B361C0E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863EAB-99B5-4B14-9D54-DEB1AF093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F8A3A8-23D1-4261-9E85-45B7D3BDB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BF6FF1-FDE6-4367-97C3-C21A7DDC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A32760-61EC-4CD2-9B7F-39FE39BE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E0FD8E-14FE-46E1-9AE3-E1411F16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5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1FFA-8601-4584-8AAD-75455A5D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B231F6-894F-41EB-9D38-69082D92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5E914B-4B10-4086-8102-DB5748B0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839701-45F5-4783-B5ED-7687D01C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07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43F779-8A53-42B5-8004-B9AA3022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3306C0-E13D-4E25-88B2-F8BE68DF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F9151F-E19A-43BB-9E70-B700BE5D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9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E3753-A1AA-4E32-B255-6EE3BBB5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920F0-9E5B-4641-BCC9-D63B982C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3DE44C-912A-4332-B818-43A4ED5B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1BE60-2737-4F4F-B0EE-C2ADF88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7D90EF-AB37-4E88-898F-489A67CD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F5DA0-7A45-4856-B25B-EFC1347B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78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75FF5-00FE-4716-8A56-E2F462D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7F33BD-5346-43E2-8F3E-0E499F8C2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C110BE-7728-4EC2-BB6D-6B642EA29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9A0264-6EBD-4A3B-9B45-558D2066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671BA2-CE83-48EF-939F-769941C0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489DD2-F9FD-4047-BCD7-DC226594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76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4B701F-D91E-43AE-ADC7-9645C224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BB0001-D815-494C-8B97-5429FD5E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7FD067-C559-4691-A1E0-3EFDE8BC6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018C-C7A2-49A8-A368-AD5F254E6537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44A04-62E1-4D0E-9B71-878580AA5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309EBD-ADE3-4827-A20F-FC27FA2F6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8C26-2739-4B59-98F1-F3E7DB995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A14F1-0105-48A0-95BF-04B24CA80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/>
              <a:t>Metro Moskva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A869FF-3D6E-41B5-BC51-DE3CDF924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3E7B47-BEE0-4DCB-AE0D-52501886C28C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2132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ůže jít o obrázek uvnitř">
            <a:extLst>
              <a:ext uri="{FF2B5EF4-FFF2-40B4-BE49-F238E27FC236}">
                <a16:creationId xmlns:a16="http://schemas.microsoft.com/office/drawing/2014/main" id="{F9B2349D-48C0-4F60-92B4-8E74668B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1" y="-1"/>
            <a:ext cx="1022804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B39A2C-79C3-4A07-9DF9-366F3252FA49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77316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ůže jít o obrázek outdoors a monument">
            <a:extLst>
              <a:ext uri="{FF2B5EF4-FFF2-40B4-BE49-F238E27FC236}">
                <a16:creationId xmlns:a16="http://schemas.microsoft.com/office/drawing/2014/main" id="{7C50B71F-AA0A-478B-9419-93E50857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0"/>
            <a:ext cx="12145854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D2B83A-CBB7-47EF-ADC1-42704FF0605F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72368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ůže jít o obrázek uvnitř">
            <a:extLst>
              <a:ext uri="{FF2B5EF4-FFF2-40B4-BE49-F238E27FC236}">
                <a16:creationId xmlns:a16="http://schemas.microsoft.com/office/drawing/2014/main" id="{1632E57C-F561-4750-9FBA-56CC3556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0"/>
            <a:ext cx="977147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345751-73CE-40C8-B68C-B2334EE5CAFC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62415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ůže jít o obrázek venku">
            <a:extLst>
              <a:ext uri="{FF2B5EF4-FFF2-40B4-BE49-F238E27FC236}">
                <a16:creationId xmlns:a16="http://schemas.microsoft.com/office/drawing/2014/main" id="{D6E547F8-130B-416A-8873-BCE290AC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6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7D136DF-1631-41C0-89A0-6063EFB7B663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76780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ůže jít o obrázek uvnitř">
            <a:extLst>
              <a:ext uri="{FF2B5EF4-FFF2-40B4-BE49-F238E27FC236}">
                <a16:creationId xmlns:a16="http://schemas.microsoft.com/office/drawing/2014/main" id="{4804EC8A-D9A5-44D8-9C74-C607C45A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" y="-1"/>
            <a:ext cx="103241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755C212-9781-4D15-992A-76EDC4530D09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35315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ůže jít o obrázek venku">
            <a:extLst>
              <a:ext uri="{FF2B5EF4-FFF2-40B4-BE49-F238E27FC236}">
                <a16:creationId xmlns:a16="http://schemas.microsoft.com/office/drawing/2014/main" id="{54499AE7-1481-421A-97CF-95651D0E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FD78A75-50B9-4F95-881C-60A793FEF9DA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72686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ůže jít o obrázek uvnitř">
            <a:extLst>
              <a:ext uri="{FF2B5EF4-FFF2-40B4-BE49-F238E27FC236}">
                <a16:creationId xmlns:a16="http://schemas.microsoft.com/office/drawing/2014/main" id="{BE8BB26E-050D-4317-8340-2BD36D9F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32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8CE97F6-0616-45D9-B91F-5E3BF1B0A9F4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36831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ůže jít o obrázek uvnitř">
            <a:extLst>
              <a:ext uri="{FF2B5EF4-FFF2-40B4-BE49-F238E27FC236}">
                <a16:creationId xmlns:a16="http://schemas.microsoft.com/office/drawing/2014/main" id="{BD219B52-429C-411D-89B9-9C130A0F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5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5E17FE8-B883-4483-87D9-9A02F5DB8702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2884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ůže jít o obrázek uvnitř">
            <a:extLst>
              <a:ext uri="{FF2B5EF4-FFF2-40B4-BE49-F238E27FC236}">
                <a16:creationId xmlns:a16="http://schemas.microsoft.com/office/drawing/2014/main" id="{CC765E75-6146-4B2E-A7F7-F194FC86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D137E52-6F3F-40C8-A987-DBC5BA86D997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21438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ůže jít o obrázek uvnitř">
            <a:extLst>
              <a:ext uri="{FF2B5EF4-FFF2-40B4-BE49-F238E27FC236}">
                <a16:creationId xmlns:a16="http://schemas.microsoft.com/office/drawing/2014/main" id="{AE1A945C-CFBA-480C-B03A-C6D86B86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4" y="0"/>
            <a:ext cx="8595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897624-1990-4A63-B557-37199C64161B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76186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ůže jít o obrázek uvnitř">
            <a:extLst>
              <a:ext uri="{FF2B5EF4-FFF2-40B4-BE49-F238E27FC236}">
                <a16:creationId xmlns:a16="http://schemas.microsoft.com/office/drawing/2014/main" id="{8E562B40-F1E6-476C-8C54-02DEF6E2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2" y="0"/>
            <a:ext cx="855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78E0A0A-F3BF-4E44-8648-239030EBF2BA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68841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ůže jít o obrázek uvnitř">
            <a:extLst>
              <a:ext uri="{FF2B5EF4-FFF2-40B4-BE49-F238E27FC236}">
                <a16:creationId xmlns:a16="http://schemas.microsoft.com/office/drawing/2014/main" id="{D0296372-6D0F-435C-AC21-049C9568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000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3EF203F-696A-4A5C-9FB8-C3379FDD9838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781885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ůže jít o obrázek uvnitř">
            <a:extLst>
              <a:ext uri="{FF2B5EF4-FFF2-40B4-BE49-F238E27FC236}">
                <a16:creationId xmlns:a16="http://schemas.microsoft.com/office/drawing/2014/main" id="{DD01CA1A-1B4C-42D1-B2B7-92F3DAE9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" y="18000"/>
            <a:ext cx="121448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954242-DF5B-4629-83B5-74702BDD8157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21305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ůže jít o obrázek uvnitř">
            <a:extLst>
              <a:ext uri="{FF2B5EF4-FFF2-40B4-BE49-F238E27FC236}">
                <a16:creationId xmlns:a16="http://schemas.microsoft.com/office/drawing/2014/main" id="{CE3A14BE-93F1-4717-AD31-69069161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5" y="0"/>
            <a:ext cx="1032453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2AC18F-9BA8-4794-A3D1-40FA38FE292C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02211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ůže jít o obrázek uvnitř">
            <a:extLst>
              <a:ext uri="{FF2B5EF4-FFF2-40B4-BE49-F238E27FC236}">
                <a16:creationId xmlns:a16="http://schemas.microsoft.com/office/drawing/2014/main" id="{13DE7F5A-B13D-43C0-8065-22712201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8" y="0"/>
            <a:ext cx="102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12EA688-AD98-4AED-AC17-1FEE4C3C4965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3938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ůže jít o obrázek 1 person a indoor">
            <a:extLst>
              <a:ext uri="{FF2B5EF4-FFF2-40B4-BE49-F238E27FC236}">
                <a16:creationId xmlns:a16="http://schemas.microsoft.com/office/drawing/2014/main" id="{72EC16F6-E9C0-40FC-A847-29D6461F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6" y="0"/>
            <a:ext cx="1032453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F8DB8B-7399-4115-956F-1E13AE812AEB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0611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ůže jít o obrázek 5 people a indoor">
            <a:extLst>
              <a:ext uri="{FF2B5EF4-FFF2-40B4-BE49-F238E27FC236}">
                <a16:creationId xmlns:a16="http://schemas.microsoft.com/office/drawing/2014/main" id="{40492EE4-4CB1-489B-9616-F046C32A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6" y="0"/>
            <a:ext cx="1031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530E4BC-DF17-4721-A151-AB31D01FBFD9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00591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ůže jít o obrázek 4 lidem , train a indoor">
            <a:extLst>
              <a:ext uri="{FF2B5EF4-FFF2-40B4-BE49-F238E27FC236}">
                <a16:creationId xmlns:a16="http://schemas.microsoft.com/office/drawing/2014/main" id="{E3DA05F6-C7C3-4BC5-8059-A8093979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3" y="0"/>
            <a:ext cx="1045605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9268691-4987-4107-B71E-A9AA63A96040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27735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ůže jít o obrázek uvnitř">
            <a:extLst>
              <a:ext uri="{FF2B5EF4-FFF2-40B4-BE49-F238E27FC236}">
                <a16:creationId xmlns:a16="http://schemas.microsoft.com/office/drawing/2014/main" id="{E528FF12-27B0-4E82-8AFC-08ABBCCBC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819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70291A7-E84F-47E5-B4F1-6A4A03C39015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2283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ůže jít o obrázek uvnitř">
            <a:extLst>
              <a:ext uri="{FF2B5EF4-FFF2-40B4-BE49-F238E27FC236}">
                <a16:creationId xmlns:a16="http://schemas.microsoft.com/office/drawing/2014/main" id="{4612D092-E1F3-4BFA-978F-0F6AA8E2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" y="0"/>
            <a:ext cx="1027609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96090E4-60BD-4FEC-94FB-9D413CCE8880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56784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ůže jít o obrázek uvnitř">
            <a:extLst>
              <a:ext uri="{FF2B5EF4-FFF2-40B4-BE49-F238E27FC236}">
                <a16:creationId xmlns:a16="http://schemas.microsoft.com/office/drawing/2014/main" id="{32BC9CEC-BF7B-41BC-9412-5D825A3A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B9850D-C22E-4967-A37A-B0E18E06A1A5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3654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ůže jít o obrázek one or more people a indoor">
            <a:extLst>
              <a:ext uri="{FF2B5EF4-FFF2-40B4-BE49-F238E27FC236}">
                <a16:creationId xmlns:a16="http://schemas.microsoft.com/office/drawing/2014/main" id="{22E2B818-ADEF-45FD-A445-2EB4B593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4694AB-FE94-47DC-A819-03903E0DA99F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4735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ůže jít o obrázek uvnitř">
            <a:extLst>
              <a:ext uri="{FF2B5EF4-FFF2-40B4-BE49-F238E27FC236}">
                <a16:creationId xmlns:a16="http://schemas.microsoft.com/office/drawing/2014/main" id="{BD0CE741-CE39-4D2C-BFE1-357DFA42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" y="0"/>
            <a:ext cx="958189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06BBFA-E3F0-4DF6-8406-68C35498EBAC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83057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ůže jít o obrázek uvnitř">
            <a:extLst>
              <a:ext uri="{FF2B5EF4-FFF2-40B4-BE49-F238E27FC236}">
                <a16:creationId xmlns:a16="http://schemas.microsoft.com/office/drawing/2014/main" id="{415C27FD-E6ED-438C-9E2A-89CEEAE0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30025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F9BEB9-82AD-421C-959F-26F6AFC6B40A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434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ůže jít o obrázek one or more people a indoor">
            <a:extLst>
              <a:ext uri="{FF2B5EF4-FFF2-40B4-BE49-F238E27FC236}">
                <a16:creationId xmlns:a16="http://schemas.microsoft.com/office/drawing/2014/main" id="{5520620C-8EDC-4E92-9AEB-D06C0CA7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6" y="0"/>
            <a:ext cx="1026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073C96C-D8E7-4645-9CF1-EDD4DED86D99}"/>
              </a:ext>
            </a:extLst>
          </p:cNvPr>
          <p:cNvSpPr txBox="1"/>
          <p:nvPr/>
        </p:nvSpPr>
        <p:spPr>
          <a:xfrm rot="18900000">
            <a:off x="2921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32576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132</Words>
  <Application>Microsoft Office PowerPoint</Application>
  <PresentationFormat>Širokoúhlá obrazovka</PresentationFormat>
  <Paragraphs>27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Metro Moskva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 Moskva</dc:title>
  <dc:creator>medvide5115 medvide5115</dc:creator>
  <cp:lastModifiedBy>Pavel</cp:lastModifiedBy>
  <cp:revision>4</cp:revision>
  <dcterms:created xsi:type="dcterms:W3CDTF">2021-12-24T04:24:08Z</dcterms:created>
  <dcterms:modified xsi:type="dcterms:W3CDTF">2025-12-25T22:54:04Z</dcterms:modified>
</cp:coreProperties>
</file>