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0" r:id="rId3"/>
    <p:sldId id="306" r:id="rId4"/>
    <p:sldId id="284" r:id="rId5"/>
    <p:sldId id="282" r:id="rId6"/>
    <p:sldId id="301" r:id="rId7"/>
    <p:sldId id="295" r:id="rId8"/>
    <p:sldId id="296" r:id="rId9"/>
    <p:sldId id="297" r:id="rId10"/>
    <p:sldId id="299" r:id="rId11"/>
    <p:sldId id="298" r:id="rId12"/>
    <p:sldId id="274" r:id="rId13"/>
    <p:sldId id="272" r:id="rId14"/>
    <p:sldId id="293" r:id="rId15"/>
    <p:sldId id="292" r:id="rId16"/>
    <p:sldId id="275" r:id="rId17"/>
    <p:sldId id="281" r:id="rId18"/>
    <p:sldId id="278" r:id="rId19"/>
    <p:sldId id="273" r:id="rId20"/>
    <p:sldId id="290" r:id="rId21"/>
    <p:sldId id="289" r:id="rId22"/>
    <p:sldId id="291" r:id="rId23"/>
    <p:sldId id="287" r:id="rId24"/>
    <p:sldId id="300" r:id="rId25"/>
    <p:sldId id="288" r:id="rId26"/>
    <p:sldId id="302" r:id="rId27"/>
    <p:sldId id="303" r:id="rId28"/>
    <p:sldId id="304" r:id="rId29"/>
    <p:sldId id="305" r:id="rId30"/>
    <p:sldId id="307" r:id="rId31"/>
    <p:sldId id="308" r:id="rId32"/>
    <p:sldId id="277" r:id="rId33"/>
    <p:sldId id="286" r:id="rId34"/>
    <p:sldId id="294" r:id="rId35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5000" autoAdjust="0"/>
  </p:normalViewPr>
  <p:slideViewPr>
    <p:cSldViewPr>
      <p:cViewPr varScale="1">
        <p:scale>
          <a:sx n="96" d="100"/>
          <a:sy n="96" d="100"/>
        </p:scale>
        <p:origin x="96" y="87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284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459F898-0BF5-4073-A48E-18CE7F12CE7A}" type="datetime1">
              <a:rPr lang="cs-CZ" smtClean="0"/>
              <a:t>25.12.2025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E98CD1-7185-4C8D-B8E4-58A41630CAEF}" type="datetime1">
              <a:rPr lang="cs-CZ" smtClean="0"/>
              <a:t>25.12.2025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650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748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5" name="Obdélník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96A641-D1A8-4A42-8582-47207125AA0D}" type="datetime1">
              <a:rPr lang="cs-CZ" smtClean="0"/>
              <a:t>25.12.2025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  <p:sp useBgFill="1">
        <p:nvSpPr>
          <p:cNvPr id="20" name="Volný tvar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5FB46B-6003-4C6E-B871-4286348E341C}" type="datetime1">
              <a:rPr lang="cs-CZ" smtClean="0"/>
              <a:t>25.12.2025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Volný tvar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2BC7EF-410E-4DA0-BDAD-563A91DD7077}" type="datetime1">
              <a:rPr lang="cs-CZ" smtClean="0"/>
              <a:t>25.12.2025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4CFF9B-C8BF-496A-8834-2A4AC805110C}" type="datetime1">
              <a:rPr lang="cs-CZ" smtClean="0"/>
              <a:t>25.12.2025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D78762-94D1-46D1-AA09-0D0235C1BD54}" type="datetime1">
              <a:rPr lang="cs-CZ" smtClean="0"/>
              <a:t>25.12.2025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6" name="Volný tvar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ADFBD2-75BA-440E-B8FF-D4E388B8A606}" type="datetime1">
              <a:rPr lang="cs-CZ" smtClean="0"/>
              <a:t>25.12.2025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E18033-8B6D-4C32-B4D2-D09F06EE4448}" type="datetime1">
              <a:rPr lang="cs-CZ" smtClean="0"/>
              <a:t>25.12.2025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9595C4-D63F-4441-94EC-6FC784C2787B}" type="datetime1">
              <a:rPr lang="cs-CZ" smtClean="0"/>
              <a:t>25.12.2025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A6276F-A64B-4AFC-B5E4-45562BE5CB0B}" type="datetime1">
              <a:rPr lang="cs-CZ" smtClean="0"/>
              <a:t>25.12.2025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olný tvar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7169EF-F216-4533-B994-2EBF32558CF9}" type="datetime1">
              <a:rPr lang="cs-CZ" smtClean="0"/>
              <a:t>25.12.2025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olný tvar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66AB5E-9D02-4A32-916F-6B0F62FFEE2B}" type="datetime1">
              <a:rPr lang="cs-CZ" smtClean="0"/>
              <a:t>25.12.2025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7F23A3E-B4D5-4BC8-8986-89E4BD06F82D}" type="datetime1">
              <a:rPr lang="cs-CZ" smtClean="0"/>
              <a:t>25.12.2025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38" name="Volný tvar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 err="1"/>
              <a:t>One</a:t>
            </a:r>
            <a:r>
              <a:rPr lang="cs-CZ" dirty="0"/>
              <a:t> man show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Aneb: Hurá, zbavili jsme se </a:t>
            </a:r>
            <a:r>
              <a:rPr lang="cs-CZ" dirty="0" err="1"/>
              <a:t>Babiše</a:t>
            </a:r>
            <a:r>
              <a:rPr lang="cs-CZ" dirty="0"/>
              <a:t>!</a:t>
            </a:r>
          </a:p>
        </p:txBody>
      </p:sp>
      <p:pic>
        <p:nvPicPr>
          <p:cNvPr id="4" name="Ondřej Havelka - Jen pro ten dnešní  d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89613" y="3124200"/>
            <a:ext cx="609600" cy="6096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58BE257-E8FB-4098-9EB3-CB38E9DD17C3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9" y="228644"/>
            <a:ext cx="9067247" cy="62967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DE4A11D-31D8-4EEF-885E-30D11028F8A1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03658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24" y="212761"/>
            <a:ext cx="5184575" cy="643247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B5BEDC8-4661-4844-96E0-7F3189454E56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11876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89" y="0"/>
            <a:ext cx="4162647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1C23DAA-C1FD-4F5C-9A8C-8E44D7B37551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1733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23" y="0"/>
            <a:ext cx="4766178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BB11025-97AB-4FB9-B090-90DB3FBF3C1C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5379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56" y="0"/>
            <a:ext cx="7190913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15888C7-0EC7-413F-81AF-9A15B4D66753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16309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32" y="360833"/>
            <a:ext cx="5112568" cy="622399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7871A5E-5200-4E82-A800-FA7F29C03402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9212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981" y="0"/>
            <a:ext cx="5148863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62167FB-92D3-441C-9176-5A14F2565ABE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95134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283204"/>
            <a:ext cx="8816470" cy="631414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5294D43-707B-4827-958E-51BD69FCE0F0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83281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93" y="0"/>
            <a:ext cx="5062638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E30B0E4-559B-4FAB-B3FC-BD5D7BFCAC90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33908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15" y="0"/>
            <a:ext cx="4113594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401643B-5BA0-4993-B634-2239D485ACF6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5355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980" y="0"/>
            <a:ext cx="4832865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CD6F755-9D00-4874-88C3-A0808A21EAB1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7114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75" y="190500"/>
            <a:ext cx="6467475" cy="6477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E080A7B-1402-498D-9113-F6A4CE1873D4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29333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2" y="557212"/>
            <a:ext cx="6858000" cy="574357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F6C7BC3-2182-425C-BAF4-9CA7770889EA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82547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740" y="0"/>
            <a:ext cx="6179344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70B7A1D-FDB3-44D1-AF9E-95DF46E484FE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94918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234950"/>
            <a:ext cx="7620000" cy="63881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45B1226-F59F-4E0C-B1EA-7F3C924D261A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86252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60" y="0"/>
            <a:ext cx="3164305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200DE06-6AA3-4898-AFBE-08654EAC9456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59683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01" y="332656"/>
            <a:ext cx="9044089" cy="619268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66E055A-4FCF-4146-9E75-6FFBD6CD6CD9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2298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44" y="160712"/>
            <a:ext cx="6523454" cy="643664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B63561E-93CB-465A-A6BF-F90CB09E735B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1210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7" y="383519"/>
            <a:ext cx="10476671" cy="606981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A4C242C-EC30-4FC1-9554-2A47BB2A2E9B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79908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49" y="298786"/>
            <a:ext cx="8424936" cy="631439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764" y="1124744"/>
            <a:ext cx="2995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FF00"/>
                </a:solidFill>
              </a:rPr>
              <a:t>A pak že nemám přátele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5C1FE74-52B1-492D-BD13-D97C57AB4CDC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01725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239816"/>
            <a:ext cx="10909471" cy="635753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1033737-99FD-448D-A7E9-C723B440352A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11831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3" y="260648"/>
            <a:ext cx="11009225" cy="619268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7AC9CA7-999D-4359-AA39-505262B94086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02322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404664"/>
            <a:ext cx="5591175" cy="38385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2" y="2636912"/>
            <a:ext cx="5686425" cy="376237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93812" y="5157192"/>
            <a:ext cx="392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Podobnost čistě náhodná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46C4F7F-1FB9-4001-9E1A-2A85BB723936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3509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84" y="151236"/>
            <a:ext cx="6217632" cy="652933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93F706B-D665-4734-B3DD-E27A3C1B62BF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29737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874" y="0"/>
            <a:ext cx="5525076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E95CEE4-7DC1-48D8-B65B-8FE8EC8B84BC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29758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44" y="323655"/>
            <a:ext cx="6696744" cy="627819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06678E4-E24D-4B2E-AD42-1B05137606F6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22144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48" y="253147"/>
            <a:ext cx="8437761" cy="641621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7418D0-0AB9-4C4C-A470-C26B19AAD8F9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6954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3" y="119602"/>
            <a:ext cx="10118483" cy="654975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FB6172D-72E2-4E42-A9FA-5C8C7C44734C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56996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91" y="332656"/>
            <a:ext cx="8747419" cy="626469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859D819-02F7-4C71-956B-CBD452AEC5C6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65045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56" y="126195"/>
            <a:ext cx="7992888" cy="64317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6C60319-F75D-40A2-A385-8D94587A98E4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631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37" y="223837"/>
            <a:ext cx="6381750" cy="641032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998E564-10C9-4F20-ACDC-17B32E6D3101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5337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48" y="252533"/>
            <a:ext cx="8280920" cy="629816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FFF950A-0DFD-4ECE-ACF2-47E5252776B7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11968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0" y="14287"/>
            <a:ext cx="4276725" cy="682942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14B3E63-D00A-4114-B684-D67CCD992D83}"/>
              </a:ext>
            </a:extLst>
          </p:cNvPr>
          <p:cNvSpPr txBox="1"/>
          <p:nvPr/>
        </p:nvSpPr>
        <p:spPr>
          <a:xfrm rot="18900000">
            <a:off x="2919413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90489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revné tóny půdy 16×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108_TF02801065.potx" id="{66888C60-275B-48EC-B934-1AD736FC45C5}" vid="{39777EF3-01AE-4657-9388-CCF4CBC80EFB}"/>
    </a:ext>
  </a:extLst>
</a:theme>
</file>

<file path=ppt/theme/theme2.xml><?xml version="1.0" encoding="utf-8"?>
<a:theme xmlns:a="http://schemas.openxmlformats.org/drawingml/2006/main" name="Motiv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v zemitých tónech (širokoúhlý formát)</Template>
  <TotalTime>100</TotalTime>
  <Words>192</Words>
  <Application>Microsoft Office PowerPoint</Application>
  <PresentationFormat>Vlastní</PresentationFormat>
  <Paragraphs>40</Paragraphs>
  <Slides>34</Slides>
  <Notes>2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Corbel</vt:lpstr>
      <vt:lpstr>Barevné tóny půdy 16×9</vt:lpstr>
      <vt:lpstr>One man show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man shoe</dc:title>
  <dc:creator>Karel</dc:creator>
  <cp:lastModifiedBy>Pavel</cp:lastModifiedBy>
  <cp:revision>18</cp:revision>
  <dcterms:created xsi:type="dcterms:W3CDTF">2022-06-09T17:14:00Z</dcterms:created>
  <dcterms:modified xsi:type="dcterms:W3CDTF">2025-12-25T22:54:26Z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