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75" r:id="rId3"/>
    <p:sldId id="257" r:id="rId4"/>
    <p:sldId id="259" r:id="rId5"/>
    <p:sldId id="262" r:id="rId6"/>
    <p:sldId id="263" r:id="rId7"/>
    <p:sldId id="271" r:id="rId8"/>
    <p:sldId id="261" r:id="rId9"/>
    <p:sldId id="258" r:id="rId10"/>
    <p:sldId id="260" r:id="rId11"/>
    <p:sldId id="264" r:id="rId12"/>
    <p:sldId id="265" r:id="rId13"/>
    <p:sldId id="267" r:id="rId14"/>
    <p:sldId id="268" r:id="rId15"/>
    <p:sldId id="270" r:id="rId16"/>
    <p:sldId id="269" r:id="rId17"/>
    <p:sldId id="273" r:id="rId18"/>
    <p:sldId id="274" r:id="rId19"/>
    <p:sldId id="266" r:id="rId2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F3F487-FF95-4D21-A277-1F53FB14D545}" type="datetimeFigureOut">
              <a:rPr lang="cs-CZ" smtClean="0"/>
              <a:pPr/>
              <a:t>25.12.2025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B57712-3289-4967-A24E-65460DB20A4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57712-3289-4967-A24E-65460DB20A44}" type="slidenum">
              <a:rPr lang="cs-CZ" smtClean="0"/>
              <a:pPr/>
              <a:t>6</a:t>
            </a:fld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57712-3289-4967-A24E-65460DB20A44}" type="slidenum">
              <a:rPr lang="cs-CZ" smtClean="0"/>
              <a:pPr/>
              <a:t>7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CA31F-5EBD-4775-AD91-206C1C5324F1}" type="datetimeFigureOut">
              <a:rPr lang="cs-CZ" smtClean="0"/>
              <a:pPr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2D672-4AFA-40BB-96E2-74D28AE2DE7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CA31F-5EBD-4775-AD91-206C1C5324F1}" type="datetimeFigureOut">
              <a:rPr lang="cs-CZ" smtClean="0"/>
              <a:pPr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2D672-4AFA-40BB-96E2-74D28AE2DE7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CA31F-5EBD-4775-AD91-206C1C5324F1}" type="datetimeFigureOut">
              <a:rPr lang="cs-CZ" smtClean="0"/>
              <a:pPr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2D672-4AFA-40BB-96E2-74D28AE2DE7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CA31F-5EBD-4775-AD91-206C1C5324F1}" type="datetimeFigureOut">
              <a:rPr lang="cs-CZ" smtClean="0"/>
              <a:pPr/>
              <a:t>25.12.2025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2D672-4AFA-40BB-96E2-74D28AE2DE7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CA31F-5EBD-4775-AD91-206C1C5324F1}" type="datetimeFigureOut">
              <a:rPr lang="cs-CZ" smtClean="0"/>
              <a:pPr/>
              <a:t>25.12.2025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2D672-4AFA-40BB-96E2-74D28AE2DE7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CA31F-5EBD-4775-AD91-206C1C5324F1}" type="datetimeFigureOut">
              <a:rPr lang="cs-CZ" smtClean="0"/>
              <a:pPr/>
              <a:t>25.12.2025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2D672-4AFA-40BB-96E2-74D28AE2DE7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CA31F-5EBD-4775-AD91-206C1C5324F1}" type="datetimeFigureOut">
              <a:rPr lang="cs-CZ" smtClean="0"/>
              <a:pPr/>
              <a:t>25.12.2025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2D672-4AFA-40BB-96E2-74D28AE2DE7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CA31F-5EBD-4775-AD91-206C1C5324F1}" type="datetimeFigureOut">
              <a:rPr lang="cs-CZ" smtClean="0"/>
              <a:pPr/>
              <a:t>25.12.2025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2D672-4AFA-40BB-96E2-74D28AE2DE7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CA31F-5EBD-4775-AD91-206C1C5324F1}" type="datetimeFigureOut">
              <a:rPr lang="cs-CZ" smtClean="0"/>
              <a:pPr/>
              <a:t>25.12.2025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2D672-4AFA-40BB-96E2-74D28AE2DE7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CA31F-5EBD-4775-AD91-206C1C5324F1}" type="datetimeFigureOut">
              <a:rPr lang="cs-CZ" smtClean="0"/>
              <a:pPr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2D672-4AFA-40BB-96E2-74D28AE2DE7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CA31F-5EBD-4775-AD91-206C1C5324F1}" type="datetimeFigureOut">
              <a:rPr lang="cs-CZ" smtClean="0"/>
              <a:pPr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F2D672-4AFA-40BB-96E2-74D28AE2DE7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CA31F-5EBD-4775-AD91-206C1C5324F1}" type="datetimeFigureOut">
              <a:rPr lang="cs-CZ" smtClean="0"/>
              <a:pPr/>
              <a:t>25.12.2025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F2D672-4AFA-40BB-96E2-74D28AE2DE73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0" y="5105400"/>
            <a:ext cx="9144000" cy="1419944"/>
          </a:xfrm>
        </p:spPr>
        <p:txBody>
          <a:bodyPr>
            <a:noAutofit/>
          </a:bodyPr>
          <a:lstStyle/>
          <a:p>
            <a:r>
              <a:rPr lang="cs-CZ" sz="4400" b="1" i="1" dirty="0">
                <a:solidFill>
                  <a:srgbClr val="FF0000"/>
                </a:solidFill>
              </a:rPr>
              <a:t>Hledá se místo pro další „</a:t>
            </a:r>
            <a:r>
              <a:rPr lang="cs-CZ" sz="4400" b="1" i="1" dirty="0" err="1">
                <a:solidFill>
                  <a:srgbClr val="FF0000"/>
                </a:solidFill>
              </a:rPr>
              <a:t>zhůvěřilosti</a:t>
            </a:r>
            <a:r>
              <a:rPr lang="cs-CZ" sz="4400" b="1" i="1" dirty="0">
                <a:solidFill>
                  <a:srgbClr val="FF0000"/>
                </a:solidFill>
              </a:rPr>
              <a:t>“ a proto musí </a:t>
            </a:r>
            <a:r>
              <a:rPr lang="cs-CZ" sz="4400" b="1" i="1" dirty="0" err="1">
                <a:solidFill>
                  <a:srgbClr val="FF0000"/>
                </a:solidFill>
              </a:rPr>
              <a:t>Koněv</a:t>
            </a:r>
            <a:r>
              <a:rPr lang="cs-CZ" sz="4400" b="1" i="1" dirty="0">
                <a:solidFill>
                  <a:srgbClr val="FF0000"/>
                </a:solidFill>
              </a:rPr>
              <a:t> pryč?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1295" cy="5157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élník 4"/>
          <p:cNvSpPr/>
          <p:nvPr/>
        </p:nvSpPr>
        <p:spPr>
          <a:xfrm>
            <a:off x="0" y="3284984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5400" dirty="0" err="1">
                <a:solidFill>
                  <a:schemeClr val="bg1"/>
                </a:solidFill>
              </a:rPr>
              <a:t>Koněv</a:t>
            </a:r>
            <a:r>
              <a:rPr lang="cs-CZ" sz="5400" dirty="0">
                <a:solidFill>
                  <a:schemeClr val="bg1"/>
                </a:solidFill>
              </a:rPr>
              <a:t> Praze vadí?</a:t>
            </a:r>
            <a:br>
              <a:rPr lang="cs-CZ" sz="5400" dirty="0">
                <a:solidFill>
                  <a:schemeClr val="bg1"/>
                </a:solidFill>
              </a:rPr>
            </a:br>
            <a:r>
              <a:rPr lang="cs-CZ" sz="5400" dirty="0">
                <a:solidFill>
                  <a:schemeClr val="bg1"/>
                </a:solidFill>
              </a:rPr>
              <a:t>A toto „pravé“ umění ne!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4D031EFF-4A71-4831-97C7-15F37FAC316C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/>
          </p:cNvPicPr>
          <p:nvPr>
            <p:ph idx="1"/>
          </p:nvPr>
        </p:nvPicPr>
        <p:blipFill>
          <a:blip r:embed="rId2" cstate="print"/>
          <a:srcRect l="22255" t="25521" r="23938" b="664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5" name="Obdélník 4"/>
          <p:cNvSpPr/>
          <p:nvPr/>
        </p:nvSpPr>
        <p:spPr>
          <a:xfrm>
            <a:off x="3059832" y="908720"/>
            <a:ext cx="54506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4000" b="1" i="1" dirty="0">
                <a:solidFill>
                  <a:srgbClr val="FFFF00"/>
                </a:solidFill>
              </a:rPr>
              <a:t>„Lavička Václava Havla“ </a:t>
            </a:r>
            <a:endParaRPr lang="cs-CZ" sz="4000" i="1" dirty="0">
              <a:solidFill>
                <a:srgbClr val="FFFF00"/>
              </a:solidFill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827584" y="5373216"/>
            <a:ext cx="71304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600" b="1" dirty="0">
                <a:solidFill>
                  <a:srgbClr val="FFFF00"/>
                </a:solidFill>
              </a:rPr>
              <a:t>Praha 6- pořizovací cena 850 000,-Kč</a:t>
            </a:r>
            <a:endParaRPr lang="cs-CZ" sz="3600" dirty="0">
              <a:solidFill>
                <a:srgbClr val="FFFF00"/>
              </a:solidFill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56C77457-1F4E-4886-A3B3-45474AA429F0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arel\Documents\Nová složka\Schránka 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1529" y="2276872"/>
            <a:ext cx="7362471" cy="4581128"/>
          </a:xfrm>
          <a:prstGeom prst="rect">
            <a:avLst/>
          </a:prstGeom>
          <a:noFill/>
        </p:spPr>
      </p:pic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4427984" y="188640"/>
            <a:ext cx="4485184" cy="1143000"/>
          </a:xfrm>
        </p:spPr>
        <p:txBody>
          <a:bodyPr/>
          <a:lstStyle/>
          <a:p>
            <a:pPr algn="r"/>
            <a:r>
              <a:rPr lang="cs-CZ" b="1" dirty="0">
                <a:solidFill>
                  <a:srgbClr val="FFFF00"/>
                </a:solidFill>
              </a:rPr>
              <a:t> </a:t>
            </a:r>
            <a:r>
              <a:rPr lang="cs-CZ" b="1" i="1" dirty="0">
                <a:solidFill>
                  <a:srgbClr val="FFFF00"/>
                </a:solidFill>
              </a:rPr>
              <a:t>„Čeští muzikanti“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4694237" cy="3212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délník 5"/>
          <p:cNvSpPr/>
          <p:nvPr/>
        </p:nvSpPr>
        <p:spPr>
          <a:xfrm>
            <a:off x="3214428" y="6088559"/>
            <a:ext cx="592957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4400" b="1" dirty="0">
                <a:solidFill>
                  <a:srgbClr val="FFFF00"/>
                </a:solidFill>
              </a:rPr>
              <a:t>Na </a:t>
            </a:r>
            <a:r>
              <a:rPr lang="cs-CZ" sz="4400" b="1" dirty="0" err="1">
                <a:solidFill>
                  <a:srgbClr val="FFFF00"/>
                </a:solidFill>
              </a:rPr>
              <a:t>Senovážném</a:t>
            </a:r>
            <a:r>
              <a:rPr lang="cs-CZ" sz="4400" b="1" dirty="0">
                <a:solidFill>
                  <a:srgbClr val="FFFF00"/>
                </a:solidFill>
              </a:rPr>
              <a:t> náměstí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27EBF4F9-7900-4DD3-A28B-57A729CE0E4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arel\Documents\Nová složka\Schránka 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57401" y="3356993"/>
            <a:ext cx="4986599" cy="3501008"/>
          </a:xfrm>
          <a:prstGeom prst="rect">
            <a:avLst/>
          </a:prstGeom>
          <a:noFill/>
        </p:spPr>
      </p:pic>
      <p:pic>
        <p:nvPicPr>
          <p:cNvPr id="4099" name="Picture 3" descr="C:\Users\Karel\Documents\Nová složka\Schránka 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715000" cy="4048125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4934963" y="1628800"/>
            <a:ext cx="420903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200" b="1" i="1" dirty="0"/>
              <a:t>„Podobenství s lebkou“ </a:t>
            </a:r>
          </a:p>
        </p:txBody>
      </p:sp>
      <p:sp>
        <p:nvSpPr>
          <p:cNvPr id="6" name="Obdélník 5"/>
          <p:cNvSpPr/>
          <p:nvPr/>
        </p:nvSpPr>
        <p:spPr>
          <a:xfrm>
            <a:off x="0" y="4725144"/>
            <a:ext cx="42119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600" b="1" dirty="0"/>
              <a:t>Daliborka, u východu ze Zlaté uličky, Praha</a:t>
            </a:r>
            <a:endParaRPr lang="cs-CZ" sz="3600" b="1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ED88A47A-6AD2-435D-95D2-541B7A7601B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Karel\Documents\Nová složka\Schránka 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3212977"/>
            <a:ext cx="4860032" cy="3645024"/>
          </a:xfrm>
          <a:prstGeom prst="rect">
            <a:avLst/>
          </a:prstGeom>
          <a:noFill/>
        </p:spPr>
      </p:pic>
      <p:pic>
        <p:nvPicPr>
          <p:cNvPr id="7171" name="Picture 3" descr="C:\Users\Karel\Documents\Nová složka\Schránka 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669720" cy="4869160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5304551" y="692696"/>
            <a:ext cx="38394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4000" b="1" i="1" dirty="0"/>
              <a:t>„Lavička Neřesti“</a:t>
            </a:r>
          </a:p>
        </p:txBody>
      </p:sp>
      <p:sp>
        <p:nvSpPr>
          <p:cNvPr id="6" name="Obdélník 5"/>
          <p:cNvSpPr/>
          <p:nvPr/>
        </p:nvSpPr>
        <p:spPr>
          <a:xfrm>
            <a:off x="467544" y="5661248"/>
            <a:ext cx="32189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600" b="1" dirty="0" err="1"/>
              <a:t>Praha</a:t>
            </a:r>
            <a:r>
              <a:rPr lang="cs-CZ" sz="3600" b="1" dirty="0"/>
              <a:t>-Vysočany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F7D211A4-0D88-49EB-B111-832754F9322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Karel\Documents\Nová složka\Schránka 1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856568" y="0"/>
            <a:ext cx="10000568" cy="6858000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4822504" y="332656"/>
            <a:ext cx="43214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4800" b="1" i="1" dirty="0">
                <a:solidFill>
                  <a:srgbClr val="FFFF00"/>
                </a:solidFill>
              </a:rPr>
              <a:t>„Plášť svědomí“</a:t>
            </a:r>
          </a:p>
        </p:txBody>
      </p:sp>
      <p:sp>
        <p:nvSpPr>
          <p:cNvPr id="6" name="Obdélník 5"/>
          <p:cNvSpPr/>
          <p:nvPr/>
        </p:nvSpPr>
        <p:spPr>
          <a:xfrm>
            <a:off x="0" y="5750004"/>
            <a:ext cx="776776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 </a:t>
            </a:r>
            <a:r>
              <a:rPr lang="cs-CZ" sz="6600" i="1" dirty="0">
                <a:solidFill>
                  <a:srgbClr val="FFFF00"/>
                </a:solidFill>
              </a:rPr>
              <a:t>u Stavovského divadla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B4E25470-94E0-492D-8364-4A84F1EBF050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Karel\Documents\Nová složka\hdfnndohdbffikmp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2411760" y="0"/>
            <a:ext cx="55801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i="1" dirty="0">
                <a:solidFill>
                  <a:schemeClr val="bg1"/>
                </a:solidFill>
              </a:rPr>
              <a:t>"</a:t>
            </a:r>
            <a:r>
              <a:rPr lang="cs-CZ" sz="3200" b="1" i="1" dirty="0" err="1">
                <a:solidFill>
                  <a:schemeClr val="bg1"/>
                </a:solidFill>
              </a:rPr>
              <a:t>Kingkongova</a:t>
            </a:r>
            <a:r>
              <a:rPr lang="cs-CZ" sz="3200" b="1" i="1" dirty="0">
                <a:solidFill>
                  <a:schemeClr val="bg1"/>
                </a:solidFill>
              </a:rPr>
              <a:t> varlata"  </a:t>
            </a:r>
          </a:p>
          <a:p>
            <a:r>
              <a:rPr lang="cs-CZ" sz="3200" b="1" dirty="0">
                <a:solidFill>
                  <a:schemeClr val="bg1"/>
                </a:solidFill>
              </a:rPr>
              <a:t>Francouze Denise </a:t>
            </a:r>
            <a:r>
              <a:rPr lang="cs-CZ" sz="3200" b="1" dirty="0" err="1">
                <a:solidFill>
                  <a:schemeClr val="bg1"/>
                </a:solidFill>
              </a:rPr>
              <a:t>Defrancesca</a:t>
            </a:r>
            <a:r>
              <a:rPr lang="cs-CZ" sz="32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6" name="Obdélník 5"/>
          <p:cNvSpPr/>
          <p:nvPr/>
        </p:nvSpPr>
        <p:spPr>
          <a:xfrm>
            <a:off x="0" y="5805264"/>
            <a:ext cx="86044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4000" b="1" dirty="0">
                <a:solidFill>
                  <a:srgbClr val="FF0000"/>
                </a:solidFill>
              </a:rPr>
              <a:t>V Praze před hotelem </a:t>
            </a:r>
            <a:r>
              <a:rPr lang="cs-CZ" sz="4000" b="1" dirty="0" err="1">
                <a:solidFill>
                  <a:srgbClr val="FF0000"/>
                </a:solidFill>
              </a:rPr>
              <a:t>InterContinental</a:t>
            </a:r>
            <a:endParaRPr lang="cs-CZ" sz="4000" b="1" dirty="0">
              <a:solidFill>
                <a:srgbClr val="FF0000"/>
              </a:solidFill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B2F6B8DE-A3C4-4D18-994D-D04F8F379FF4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6146" name="Picture 2" descr="C:\Users\Karel\Documents\Nová složka\Schránka 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066693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2627784" y="0"/>
            <a:ext cx="459843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4800" i="1" dirty="0">
                <a:solidFill>
                  <a:srgbClr val="FFFF00"/>
                </a:solidFill>
              </a:rPr>
              <a:t>„Čůrající postavy“</a:t>
            </a:r>
          </a:p>
        </p:txBody>
      </p:sp>
      <p:sp>
        <p:nvSpPr>
          <p:cNvPr id="6" name="Obdélník 5"/>
          <p:cNvSpPr/>
          <p:nvPr/>
        </p:nvSpPr>
        <p:spPr>
          <a:xfrm>
            <a:off x="251520" y="5534561"/>
            <a:ext cx="88924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4000" b="1" dirty="0"/>
              <a:t>Na dvoře </a:t>
            </a:r>
            <a:r>
              <a:rPr lang="cs-CZ" sz="4000" b="1" dirty="0" err="1"/>
              <a:t>Hergetovy</a:t>
            </a:r>
            <a:r>
              <a:rPr lang="cs-CZ" sz="4000" b="1" dirty="0"/>
              <a:t> cihelny na pražské Malé Straně -autor„umělec“David Černý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528BBFCF-EF8C-4EA8-A788-154C2B67217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79912" y="2420888"/>
            <a:ext cx="8229600" cy="1143000"/>
          </a:xfrm>
        </p:spPr>
        <p:txBody>
          <a:bodyPr/>
          <a:lstStyle/>
          <a:p>
            <a:r>
              <a:rPr lang="cs-CZ" dirty="0"/>
              <a:t>Černý kůň</a:t>
            </a:r>
          </a:p>
        </p:txBody>
      </p:sp>
      <p:pic>
        <p:nvPicPr>
          <p:cNvPr id="3074" name="Picture 2" descr="C:\Users\Karel\Documents\Nová složka\Schránka 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539552" y="836712"/>
            <a:ext cx="230031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4000" dirty="0">
                <a:solidFill>
                  <a:srgbClr val="FFFF00"/>
                </a:solidFill>
              </a:rPr>
              <a:t> </a:t>
            </a:r>
            <a:r>
              <a:rPr lang="cs-CZ" sz="6000" dirty="0">
                <a:solidFill>
                  <a:srgbClr val="FFFF00"/>
                </a:solidFill>
              </a:rPr>
              <a:t>„Kůň“ </a:t>
            </a:r>
            <a:endParaRPr lang="cs-CZ" sz="4000" dirty="0">
              <a:solidFill>
                <a:srgbClr val="FFFF00"/>
              </a:solidFill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3617640" y="5042118"/>
            <a:ext cx="55263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b="1" dirty="0">
                <a:solidFill>
                  <a:srgbClr val="FFFF00"/>
                </a:solidFill>
              </a:rPr>
              <a:t>Socha svatého Václava sedícího na břiše svého mrtvého koně </a:t>
            </a:r>
            <a:r>
              <a:rPr lang="pt-BR" sz="2800" b="1" dirty="0">
                <a:solidFill>
                  <a:srgbClr val="FFFF00"/>
                </a:solidFill>
              </a:rPr>
              <a:t>v pasáži paláce Lucerna v Praze na Novém Městě.</a:t>
            </a:r>
            <a:r>
              <a:rPr lang="cs-CZ" sz="2800" b="1" dirty="0"/>
              <a:t> </a:t>
            </a:r>
            <a:r>
              <a:rPr lang="cs-CZ" sz="2800" b="1" dirty="0">
                <a:solidFill>
                  <a:srgbClr val="FFFF00"/>
                </a:solidFill>
              </a:rPr>
              <a:t>-autor„umělec“David Černý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953156B7-29A8-4295-8F84-415C83A7E90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Karel\Documents\Nová složka\Schránka 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08512" cy="6855162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3347864" y="548680"/>
            <a:ext cx="428893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4400" i="1" dirty="0">
                <a:solidFill>
                  <a:srgbClr val="FFFF00"/>
                </a:solidFill>
              </a:rPr>
              <a:t>„Miminka </a:t>
            </a:r>
            <a:r>
              <a:rPr lang="cs-CZ" sz="4400" i="1" dirty="0" err="1">
                <a:solidFill>
                  <a:srgbClr val="FFFF00"/>
                </a:solidFill>
              </a:rPr>
              <a:t>Babies</a:t>
            </a:r>
            <a:r>
              <a:rPr lang="cs-CZ" sz="4400" i="1" dirty="0">
                <a:solidFill>
                  <a:srgbClr val="FFFF00"/>
                </a:solidFill>
              </a:rPr>
              <a:t>“</a:t>
            </a:r>
          </a:p>
        </p:txBody>
      </p:sp>
      <p:sp>
        <p:nvSpPr>
          <p:cNvPr id="6" name="Obdélník 5"/>
          <p:cNvSpPr/>
          <p:nvPr/>
        </p:nvSpPr>
        <p:spPr>
          <a:xfrm>
            <a:off x="4391472" y="4509120"/>
            <a:ext cx="47525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200" b="1" dirty="0"/>
              <a:t>10 miminek umístěné na Žižkovském vysílači -autor„umělec“David Černý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2A2CF158-C8A1-4472-8676-AB75950FE79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Karel\Documents\Nová složka\Schránka 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7797" y="2060848"/>
            <a:ext cx="6396203" cy="4797152"/>
          </a:xfrm>
          <a:prstGeom prst="rect">
            <a:avLst/>
          </a:prstGeom>
          <a:noFill/>
        </p:spPr>
      </p:pic>
      <p:pic>
        <p:nvPicPr>
          <p:cNvPr id="9219" name="Picture 3" descr="C:\Users\Karel\Documents\Nová složka\Schránka 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563888" cy="5345832"/>
          </a:xfrm>
          <a:prstGeom prst="rect">
            <a:avLst/>
          </a:prstGeom>
          <a:noFill/>
        </p:spPr>
      </p:pic>
      <p:sp>
        <p:nvSpPr>
          <p:cNvPr id="6" name="Obdélník 5"/>
          <p:cNvSpPr/>
          <p:nvPr/>
        </p:nvSpPr>
        <p:spPr>
          <a:xfrm>
            <a:off x="3563888" y="0"/>
            <a:ext cx="55801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600" b="1" dirty="0"/>
              <a:t>Miminka před muzeem Kampa</a:t>
            </a:r>
            <a:r>
              <a:rPr lang="cs-CZ" sz="3600" b="1" dirty="0"/>
              <a:t> -autor„umělec“David Černý</a:t>
            </a:r>
            <a:endParaRPr lang="cs-CZ" sz="3600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3FD6D309-853B-4F3E-86FF-1854D154A5B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Karel\Documents\Nová složka\Schránka 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558"/>
            <a:ext cx="5128729" cy="6840442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2699792" y="332656"/>
            <a:ext cx="243515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4800" b="1" i="1" dirty="0">
                <a:solidFill>
                  <a:srgbClr val="FFFF00"/>
                </a:solidFill>
              </a:rPr>
              <a:t>„</a:t>
            </a:r>
            <a:r>
              <a:rPr lang="cs-CZ" sz="4800" b="1" i="1" dirty="0" err="1">
                <a:solidFill>
                  <a:srgbClr val="FFFF00"/>
                </a:solidFill>
              </a:rPr>
              <a:t>Viselec</a:t>
            </a:r>
            <a:r>
              <a:rPr lang="cs-CZ" sz="4800" b="1" i="1" dirty="0">
                <a:solidFill>
                  <a:srgbClr val="FFFF00"/>
                </a:solidFill>
              </a:rPr>
              <a:t>“</a:t>
            </a:r>
          </a:p>
        </p:txBody>
      </p:sp>
      <p:sp>
        <p:nvSpPr>
          <p:cNvPr id="6" name="Obdélník 5"/>
          <p:cNvSpPr/>
          <p:nvPr/>
        </p:nvSpPr>
        <p:spPr>
          <a:xfrm>
            <a:off x="5507088" y="4005064"/>
            <a:ext cx="36369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/>
              <a:t>Socha Sigmunda </a:t>
            </a:r>
            <a:r>
              <a:rPr lang="cs-CZ" sz="2400" b="1" dirty="0" err="1"/>
              <a:t>Freuda</a:t>
            </a:r>
            <a:r>
              <a:rPr lang="cs-CZ" sz="2400" b="1" dirty="0"/>
              <a:t> o výšce 220 cm visícího za jednu ruku na střeše v Husově ulici v Praze -autor„umělec“David Černý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7582A8E2-0ACC-4078-92F9-A71C514C08E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2290" name="Picture 2" descr="C:\Users\Karel\Documents\Nová složka\Schránka 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4649" y="0"/>
            <a:ext cx="5149351" cy="6858000"/>
          </a:xfrm>
          <a:prstGeom prst="rect">
            <a:avLst/>
          </a:prstGeom>
          <a:noFill/>
        </p:spPr>
      </p:pic>
      <p:pic>
        <p:nvPicPr>
          <p:cNvPr id="5" name="Picture 2" descr="C:\Users\Karel\Documents\Nová složka\Schránka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544458" cy="6858000"/>
          </a:xfrm>
          <a:prstGeom prst="rect">
            <a:avLst/>
          </a:prstGeom>
          <a:noFill/>
        </p:spPr>
      </p:pic>
      <p:sp>
        <p:nvSpPr>
          <p:cNvPr id="6" name="Obdélník 5"/>
          <p:cNvSpPr/>
          <p:nvPr/>
        </p:nvSpPr>
        <p:spPr>
          <a:xfrm>
            <a:off x="1691680" y="0"/>
            <a:ext cx="236667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4000" b="1" i="1" dirty="0">
                <a:solidFill>
                  <a:srgbClr val="FFFF00"/>
                </a:solidFill>
              </a:rPr>
              <a:t>„In </a:t>
            </a:r>
            <a:r>
              <a:rPr lang="cs-CZ" sz="4000" b="1" i="1" dirty="0" err="1">
                <a:solidFill>
                  <a:srgbClr val="FFFF00"/>
                </a:solidFill>
              </a:rPr>
              <a:t>Utero</a:t>
            </a:r>
            <a:r>
              <a:rPr lang="cs-CZ" sz="4000" b="1" i="1" dirty="0">
                <a:solidFill>
                  <a:srgbClr val="FFFF00"/>
                </a:solidFill>
              </a:rPr>
              <a:t>“</a:t>
            </a:r>
          </a:p>
        </p:txBody>
      </p:sp>
      <p:sp>
        <p:nvSpPr>
          <p:cNvPr id="7" name="Obdélník 6"/>
          <p:cNvSpPr/>
          <p:nvPr/>
        </p:nvSpPr>
        <p:spPr>
          <a:xfrm>
            <a:off x="395536" y="5805264"/>
            <a:ext cx="3851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>
                <a:solidFill>
                  <a:srgbClr val="FFFF00"/>
                </a:solidFill>
              </a:rPr>
              <a:t>Dlouhá ul., Praha -autor„umělec“David Černý. </a:t>
            </a:r>
          </a:p>
        </p:txBody>
      </p:sp>
      <p:sp>
        <p:nvSpPr>
          <p:cNvPr id="8" name="Obdélník 7"/>
          <p:cNvSpPr/>
          <p:nvPr/>
        </p:nvSpPr>
        <p:spPr>
          <a:xfrm>
            <a:off x="5796136" y="0"/>
            <a:ext cx="33367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i="1" dirty="0"/>
              <a:t>„Hlava </a:t>
            </a:r>
            <a:r>
              <a:rPr lang="cs-CZ" sz="2800" b="1" i="1" dirty="0" err="1"/>
              <a:t>Franze</a:t>
            </a:r>
            <a:r>
              <a:rPr lang="cs-CZ" sz="2800" b="1" i="1" dirty="0"/>
              <a:t> Kafky“</a:t>
            </a:r>
          </a:p>
        </p:txBody>
      </p:sp>
      <p:sp>
        <p:nvSpPr>
          <p:cNvPr id="9" name="Obdélník 8"/>
          <p:cNvSpPr/>
          <p:nvPr/>
        </p:nvSpPr>
        <p:spPr>
          <a:xfrm>
            <a:off x="4823520" y="5733256"/>
            <a:ext cx="4320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FFFF00"/>
                </a:solidFill>
              </a:rPr>
              <a:t>Umístěno v Praze před obchodním centrem </a:t>
            </a:r>
            <a:r>
              <a:rPr lang="cs-CZ" b="1" dirty="0" err="1">
                <a:solidFill>
                  <a:srgbClr val="FFFF00"/>
                </a:solidFill>
              </a:rPr>
              <a:t>Quadrio</a:t>
            </a:r>
            <a:r>
              <a:rPr lang="cs-CZ" b="1" dirty="0">
                <a:solidFill>
                  <a:srgbClr val="FFFF00"/>
                </a:solidFill>
              </a:rPr>
              <a:t> (stanice metra Národní třída) -autor„umělec“David Černý.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03720CED-58A1-4E1C-A78A-9027932230B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C:\Users\Karel\Documents\Nová složka\Schránka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0"/>
            <a:ext cx="5081082" cy="6776893"/>
          </a:xfrm>
          <a:prstGeom prst="rect">
            <a:avLst/>
          </a:prstGeom>
          <a:noFill/>
        </p:spPr>
      </p:pic>
      <p:sp>
        <p:nvSpPr>
          <p:cNvPr id="7" name="Obdélník 6"/>
          <p:cNvSpPr/>
          <p:nvPr/>
        </p:nvSpPr>
        <p:spPr>
          <a:xfrm>
            <a:off x="4427984" y="0"/>
            <a:ext cx="32127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4000" i="1" dirty="0">
                <a:solidFill>
                  <a:srgbClr val="FFFF00"/>
                </a:solidFill>
              </a:rPr>
              <a:t>„</a:t>
            </a:r>
            <a:r>
              <a:rPr lang="cs-CZ" sz="4000" i="1" dirty="0" err="1">
                <a:solidFill>
                  <a:srgbClr val="FFFF00"/>
                </a:solidFill>
              </a:rPr>
              <a:t>Speederman</a:t>
            </a:r>
            <a:r>
              <a:rPr lang="cs-CZ" sz="4000" i="1" dirty="0">
                <a:solidFill>
                  <a:srgbClr val="FFFF00"/>
                </a:solidFill>
              </a:rPr>
              <a:t>“</a:t>
            </a:r>
          </a:p>
        </p:txBody>
      </p:sp>
      <p:sp>
        <p:nvSpPr>
          <p:cNvPr id="8" name="Obdélník 7"/>
          <p:cNvSpPr/>
          <p:nvPr/>
        </p:nvSpPr>
        <p:spPr>
          <a:xfrm>
            <a:off x="2555776" y="594928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b="1" dirty="0"/>
              <a:t>V prostoru v areálu </a:t>
            </a:r>
            <a:r>
              <a:rPr lang="cs-CZ" b="1" dirty="0" err="1"/>
              <a:t>brownfieldu</a:t>
            </a:r>
            <a:r>
              <a:rPr lang="cs-CZ" b="1" dirty="0"/>
              <a:t> Waltrovky v Praze Jinonicích -autor„umělec“David Černý..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D117205F-F535-4B29-9BEC-80C0D2E9460F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Karel\Documents\Nová složka\Schránka1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-79044"/>
            <a:ext cx="5195143" cy="6937044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2483768" y="404664"/>
            <a:ext cx="299332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4400" b="1" i="1" dirty="0">
                <a:solidFill>
                  <a:srgbClr val="FFFF00"/>
                </a:solidFill>
              </a:rPr>
              <a:t>„Quo </a:t>
            </a:r>
            <a:r>
              <a:rPr lang="cs-CZ" sz="4400" b="1" i="1" dirty="0" err="1">
                <a:solidFill>
                  <a:srgbClr val="FFFF00"/>
                </a:solidFill>
              </a:rPr>
              <a:t>vadis</a:t>
            </a:r>
            <a:r>
              <a:rPr lang="cs-CZ" sz="4400" b="1" i="1" dirty="0">
                <a:solidFill>
                  <a:srgbClr val="FFFF00"/>
                </a:solidFill>
              </a:rPr>
              <a:t>“</a:t>
            </a:r>
          </a:p>
        </p:txBody>
      </p:sp>
      <p:sp>
        <p:nvSpPr>
          <p:cNvPr id="6" name="Obdélník 5"/>
          <p:cNvSpPr/>
          <p:nvPr/>
        </p:nvSpPr>
        <p:spPr>
          <a:xfrm>
            <a:off x="2411760" y="5445224"/>
            <a:ext cx="44644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>
                <a:solidFill>
                  <a:srgbClr val="FFFF00"/>
                </a:solidFill>
              </a:rPr>
              <a:t>Na Staroměstské náměstí v Praze</a:t>
            </a:r>
            <a:r>
              <a:rPr lang="cs-CZ" sz="2400" b="1" dirty="0"/>
              <a:t> </a:t>
            </a:r>
            <a:r>
              <a:rPr lang="cs-CZ" sz="2400" b="1" dirty="0">
                <a:solidFill>
                  <a:srgbClr val="FFFF00"/>
                </a:solidFill>
              </a:rPr>
              <a:t>-autor„umělec“David Černý</a:t>
            </a:r>
            <a:r>
              <a:rPr lang="cs-CZ" b="1" dirty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6202F6D0-91DF-4199-880B-8E7C1A16DD6C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Karel\Documents\Nová složka\Schránka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0"/>
            <a:ext cx="5184576" cy="6922933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1835696" y="0"/>
            <a:ext cx="205178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4800" b="1" i="1" dirty="0">
                <a:solidFill>
                  <a:srgbClr val="FFFF00"/>
                </a:solidFill>
              </a:rPr>
              <a:t>„</a:t>
            </a:r>
            <a:r>
              <a:rPr lang="cs-CZ" sz="4800" b="1" i="1" dirty="0" err="1">
                <a:solidFill>
                  <a:srgbClr val="FFFF00"/>
                </a:solidFill>
              </a:rPr>
              <a:t>Trifot</a:t>
            </a:r>
            <a:r>
              <a:rPr lang="cs-CZ" sz="4800" b="1" i="1" dirty="0">
                <a:solidFill>
                  <a:srgbClr val="FFFF00"/>
                </a:solidFill>
              </a:rPr>
              <a:t>“</a:t>
            </a:r>
          </a:p>
        </p:txBody>
      </p:sp>
      <p:sp>
        <p:nvSpPr>
          <p:cNvPr id="6" name="Obdélník 5"/>
          <p:cNvSpPr/>
          <p:nvPr/>
        </p:nvSpPr>
        <p:spPr>
          <a:xfrm>
            <a:off x="1907704" y="5805264"/>
            <a:ext cx="47525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>
                <a:solidFill>
                  <a:srgbClr val="FFFF00"/>
                </a:solidFill>
              </a:rPr>
              <a:t>V těsné blízkosti pražské stanice metra Nové </a:t>
            </a:r>
            <a:r>
              <a:rPr lang="cs-CZ" sz="2000" b="1" dirty="0" err="1">
                <a:solidFill>
                  <a:srgbClr val="FFFF00"/>
                </a:solidFill>
              </a:rPr>
              <a:t>Butovice</a:t>
            </a:r>
            <a:r>
              <a:rPr lang="cs-CZ" sz="2000" b="1" dirty="0">
                <a:solidFill>
                  <a:srgbClr val="FFFF00"/>
                </a:solidFill>
              </a:rPr>
              <a:t> -autor„umělec“David Černý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220FE7BB-979F-4519-BB3F-C47F74F0E43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Karel\Documents\Nová složka\Schránka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1318" y="0"/>
            <a:ext cx="5149350" cy="6857999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2123728" y="332656"/>
            <a:ext cx="47152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600" b="1" i="1" dirty="0">
                <a:solidFill>
                  <a:srgbClr val="FFFF00"/>
                </a:solidFill>
              </a:rPr>
              <a:t>„Torzo invazního tanku„</a:t>
            </a:r>
          </a:p>
        </p:txBody>
      </p:sp>
      <p:sp>
        <p:nvSpPr>
          <p:cNvPr id="6" name="Obdélník 5"/>
          <p:cNvSpPr/>
          <p:nvPr/>
        </p:nvSpPr>
        <p:spPr>
          <a:xfrm>
            <a:off x="1835696" y="6021288"/>
            <a:ext cx="49685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600" b="1" i="1" dirty="0">
                <a:solidFill>
                  <a:srgbClr val="FFFF00"/>
                </a:solidFill>
              </a:rPr>
              <a:t>Náměstí </a:t>
            </a:r>
            <a:r>
              <a:rPr lang="cs-CZ" sz="1600" b="1" i="1" dirty="0" err="1">
                <a:solidFill>
                  <a:srgbClr val="FFFF00"/>
                </a:solidFill>
              </a:rPr>
              <a:t>Kinských</a:t>
            </a:r>
            <a:r>
              <a:rPr lang="cs-CZ" sz="1600" b="1" i="1" dirty="0">
                <a:solidFill>
                  <a:srgbClr val="FFFF00"/>
                </a:solidFill>
              </a:rPr>
              <a:t> v Praze 5</a:t>
            </a:r>
            <a:r>
              <a:rPr lang="cs-CZ" sz="1600" b="1" dirty="0">
                <a:solidFill>
                  <a:srgbClr val="FFFF00"/>
                </a:solidFill>
              </a:rPr>
              <a:t> -autor„umělec“David Černý</a:t>
            </a:r>
            <a:endParaRPr lang="cs-CZ" sz="1600" b="1" i="1" dirty="0">
              <a:solidFill>
                <a:srgbClr val="FFFF00"/>
              </a:solidFill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48DC0EDA-3743-48D3-8A39-0AB8FD89C0E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108"/>
            <a:ext cx="9099855" cy="6824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élník 4"/>
          <p:cNvSpPr/>
          <p:nvPr/>
        </p:nvSpPr>
        <p:spPr>
          <a:xfrm>
            <a:off x="3221088" y="5877272"/>
            <a:ext cx="5922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i="1" dirty="0"/>
              <a:t>V Praze na Smíchově v galerii Futura v Holečkově ulici</a:t>
            </a:r>
            <a:r>
              <a:rPr lang="cs-CZ" sz="2400" b="1" dirty="0"/>
              <a:t> -autor„umělec“David Černý</a:t>
            </a:r>
            <a:endParaRPr lang="cs-CZ" sz="2400" b="1" i="1" dirty="0"/>
          </a:p>
        </p:txBody>
      </p:sp>
      <p:sp>
        <p:nvSpPr>
          <p:cNvPr id="6" name="Obdélník 5"/>
          <p:cNvSpPr/>
          <p:nvPr/>
        </p:nvSpPr>
        <p:spPr>
          <a:xfrm>
            <a:off x="3851920" y="548680"/>
            <a:ext cx="49454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600" b="1" i="1" dirty="0">
                <a:solidFill>
                  <a:srgbClr val="FF0000"/>
                </a:solidFill>
              </a:rPr>
              <a:t>„Futura – Brown-</a:t>
            </a:r>
            <a:r>
              <a:rPr lang="cs-CZ" sz="3600" b="1" i="1" dirty="0" err="1">
                <a:solidFill>
                  <a:srgbClr val="FF0000"/>
                </a:solidFill>
              </a:rPr>
              <a:t>nosing</a:t>
            </a:r>
            <a:r>
              <a:rPr lang="cs-CZ" sz="3600" b="1" i="1" dirty="0">
                <a:solidFill>
                  <a:srgbClr val="FF0000"/>
                </a:solidFill>
              </a:rPr>
              <a:t>“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26721202-FD13-4A13-9DED-8ED8E05AB59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Karel\Documents\Nová složka\Schránka 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29036"/>
            <a:ext cx="9144000" cy="6028964"/>
          </a:xfrm>
          <a:prstGeom prst="rect">
            <a:avLst/>
          </a:prstGeom>
          <a:noFill/>
        </p:spPr>
      </p:pic>
      <p:sp>
        <p:nvSpPr>
          <p:cNvPr id="4" name="Obdélník 3"/>
          <p:cNvSpPr/>
          <p:nvPr/>
        </p:nvSpPr>
        <p:spPr>
          <a:xfrm>
            <a:off x="467544" y="5103674"/>
            <a:ext cx="84249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5400" b="1" dirty="0"/>
              <a:t>-</a:t>
            </a:r>
            <a:r>
              <a:rPr lang="cs-CZ" sz="5400" b="1" dirty="0">
                <a:solidFill>
                  <a:srgbClr val="FFFF00"/>
                </a:solidFill>
              </a:rPr>
              <a:t>A</a:t>
            </a:r>
            <a:r>
              <a:rPr lang="cs-CZ" sz="5400" b="1" dirty="0"/>
              <a:t> </a:t>
            </a:r>
            <a:r>
              <a:rPr lang="cs-CZ" sz="5400" b="1" i="1" dirty="0">
                <a:solidFill>
                  <a:srgbClr val="FFFF00"/>
                </a:solidFill>
              </a:rPr>
              <a:t>toto vám vzkazuje autor</a:t>
            </a:r>
          </a:p>
          <a:p>
            <a:r>
              <a:rPr lang="cs-CZ" sz="5400" b="1" i="1" dirty="0">
                <a:solidFill>
                  <a:srgbClr val="FFFF00"/>
                </a:solidFill>
              </a:rPr>
              <a:t>„umělec“David Černý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0D5B2202-30C1-4A2C-BD49-0ECEC66EB90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426</Words>
  <Application>Microsoft Office PowerPoint</Application>
  <PresentationFormat>Předvádění na obrazovce (4:3)</PresentationFormat>
  <Paragraphs>62</Paragraphs>
  <Slides>19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2" baseType="lpstr">
      <vt:lpstr>Arial</vt:lpstr>
      <vt:lpstr>Calibri</vt:lpstr>
      <vt:lpstr>Motiv sady Office</vt:lpstr>
      <vt:lpstr>Prezentace aplikace PowerPoint</vt:lpstr>
      <vt:lpstr>Prezentace aplikace PowerPoint</vt:lpstr>
      <vt:lpstr> „Čeští muzikanti“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Černý kůň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Windows User</dc:creator>
  <cp:lastModifiedBy>Pavel</cp:lastModifiedBy>
  <cp:revision>26</cp:revision>
  <dcterms:created xsi:type="dcterms:W3CDTF">2019-09-16T11:39:04Z</dcterms:created>
  <dcterms:modified xsi:type="dcterms:W3CDTF">2025-12-25T22:53:56Z</dcterms:modified>
</cp:coreProperties>
</file>