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3" r:id="rId49"/>
    <p:sldId id="304" r:id="rId50"/>
    <p:sldId id="306" r:id="rId51"/>
    <p:sldId id="305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5050"/>
    <a:srgbClr val="CCFF66"/>
    <a:srgbClr val="FF9966"/>
    <a:srgbClr val="3366FF"/>
    <a:srgbClr val="FF66CC"/>
    <a:srgbClr val="33CCCC"/>
    <a:srgbClr val="009999"/>
    <a:srgbClr val="99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2" y="4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15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4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46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58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57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92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87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24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21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50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AB8F-A364-4987-B91E-96984092C599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9FFE-6DDA-4B16-AA38-550D88FD1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8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Zajímavá turistická místa na Slovensku</a:t>
            </a:r>
            <a:endParaRPr lang="cs-CZ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97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85" y="-25718"/>
            <a:ext cx="9178290" cy="6883718"/>
          </a:xfrm>
        </p:spPr>
      </p:pic>
    </p:spTree>
    <p:extLst>
      <p:ext uri="{BB962C8B-B14F-4D97-AF65-F5344CB8AC3E}">
        <p14:creationId xmlns:p14="http://schemas.microsoft.com/office/powerpoint/2010/main" val="219594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429"/>
            <a:ext cx="12192000" cy="5494789"/>
          </a:xfrm>
        </p:spPr>
      </p:pic>
    </p:spTree>
    <p:extLst>
      <p:ext uri="{BB962C8B-B14F-4D97-AF65-F5344CB8AC3E}">
        <p14:creationId xmlns:p14="http://schemas.microsoft.com/office/powerpoint/2010/main" val="20933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309860" cy="6857476"/>
          </a:xfrm>
        </p:spPr>
      </p:pic>
    </p:spTree>
    <p:extLst>
      <p:ext uri="{BB962C8B-B14F-4D97-AF65-F5344CB8AC3E}">
        <p14:creationId xmlns:p14="http://schemas.microsoft.com/office/powerpoint/2010/main" val="149751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15" y="-44853"/>
            <a:ext cx="4583430" cy="6902853"/>
          </a:xfrm>
        </p:spPr>
      </p:pic>
    </p:spTree>
    <p:extLst>
      <p:ext uri="{BB962C8B-B14F-4D97-AF65-F5344CB8AC3E}">
        <p14:creationId xmlns:p14="http://schemas.microsoft.com/office/powerpoint/2010/main" val="112355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" y="0"/>
            <a:ext cx="10092689" cy="6863492"/>
          </a:xfrm>
        </p:spPr>
      </p:pic>
    </p:spTree>
    <p:extLst>
      <p:ext uri="{BB962C8B-B14F-4D97-AF65-F5344CB8AC3E}">
        <p14:creationId xmlns:p14="http://schemas.microsoft.com/office/powerpoint/2010/main" val="377796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99565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FF"/>
                </a:solidFill>
              </a:rPr>
              <a:t>Košice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32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" y="13733"/>
            <a:ext cx="10488929" cy="6844267"/>
          </a:xfrm>
        </p:spPr>
      </p:pic>
    </p:spTree>
    <p:extLst>
      <p:ext uri="{BB962C8B-B14F-4D97-AF65-F5344CB8AC3E}">
        <p14:creationId xmlns:p14="http://schemas.microsoft.com/office/powerpoint/2010/main" val="172198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" y="6081"/>
            <a:ext cx="10092690" cy="6851919"/>
          </a:xfrm>
        </p:spPr>
      </p:pic>
    </p:spTree>
    <p:extLst>
      <p:ext uri="{BB962C8B-B14F-4D97-AF65-F5344CB8AC3E}">
        <p14:creationId xmlns:p14="http://schemas.microsoft.com/office/powerpoint/2010/main" val="127239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" y="250760"/>
            <a:ext cx="10980420" cy="6447220"/>
          </a:xfrm>
        </p:spPr>
      </p:pic>
    </p:spTree>
    <p:extLst>
      <p:ext uri="{BB962C8B-B14F-4D97-AF65-F5344CB8AC3E}">
        <p14:creationId xmlns:p14="http://schemas.microsoft.com/office/powerpoint/2010/main" val="324255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443210" cy="6826411"/>
          </a:xfrm>
        </p:spPr>
      </p:pic>
    </p:spTree>
    <p:extLst>
      <p:ext uri="{BB962C8B-B14F-4D97-AF65-F5344CB8AC3E}">
        <p14:creationId xmlns:p14="http://schemas.microsoft.com/office/powerpoint/2010/main" val="122481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FF00FF"/>
                </a:solidFill>
              </a:rPr>
              <a:t>Jarovnice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5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30" y="-15767"/>
            <a:ext cx="6858000" cy="6873767"/>
          </a:xfrm>
        </p:spPr>
      </p:pic>
    </p:spTree>
    <p:extLst>
      <p:ext uri="{BB962C8B-B14F-4D97-AF65-F5344CB8AC3E}">
        <p14:creationId xmlns:p14="http://schemas.microsoft.com/office/powerpoint/2010/main" val="250322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95" y="-33911"/>
            <a:ext cx="9246870" cy="6903341"/>
          </a:xfrm>
        </p:spPr>
      </p:pic>
    </p:spTree>
    <p:extLst>
      <p:ext uri="{BB962C8B-B14F-4D97-AF65-F5344CB8AC3E}">
        <p14:creationId xmlns:p14="http://schemas.microsoft.com/office/powerpoint/2010/main" val="245602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-5539"/>
            <a:ext cx="9315450" cy="6869077"/>
          </a:xfrm>
        </p:spPr>
      </p:pic>
    </p:spTree>
    <p:extLst>
      <p:ext uri="{BB962C8B-B14F-4D97-AF65-F5344CB8AC3E}">
        <p14:creationId xmlns:p14="http://schemas.microsoft.com/office/powerpoint/2010/main" val="177491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" y="11430"/>
            <a:ext cx="10317479" cy="6850711"/>
          </a:xfrm>
        </p:spPr>
      </p:pic>
    </p:spTree>
    <p:extLst>
      <p:ext uri="{BB962C8B-B14F-4D97-AF65-F5344CB8AC3E}">
        <p14:creationId xmlns:p14="http://schemas.microsoft.com/office/powerpoint/2010/main" val="371369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60" y="-20383"/>
            <a:ext cx="6355080" cy="6866953"/>
          </a:xfrm>
        </p:spPr>
      </p:pic>
    </p:spTree>
    <p:extLst>
      <p:ext uri="{BB962C8B-B14F-4D97-AF65-F5344CB8AC3E}">
        <p14:creationId xmlns:p14="http://schemas.microsoft.com/office/powerpoint/2010/main" val="355435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2333"/>
            <a:ext cx="10286999" cy="6830473"/>
          </a:xfrm>
        </p:spPr>
      </p:pic>
    </p:spTree>
    <p:extLst>
      <p:ext uri="{BB962C8B-B14F-4D97-AF65-F5344CB8AC3E}">
        <p14:creationId xmlns:p14="http://schemas.microsoft.com/office/powerpoint/2010/main" val="422773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" y="14331"/>
            <a:ext cx="10488930" cy="6832239"/>
          </a:xfrm>
        </p:spPr>
      </p:pic>
    </p:spTree>
    <p:extLst>
      <p:ext uri="{BB962C8B-B14F-4D97-AF65-F5344CB8AC3E}">
        <p14:creationId xmlns:p14="http://schemas.microsoft.com/office/powerpoint/2010/main" val="206154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" y="558706"/>
            <a:ext cx="11353800" cy="6093554"/>
          </a:xfrm>
        </p:spPr>
      </p:pic>
    </p:spTree>
    <p:extLst>
      <p:ext uri="{BB962C8B-B14F-4D97-AF65-F5344CB8AC3E}">
        <p14:creationId xmlns:p14="http://schemas.microsoft.com/office/powerpoint/2010/main" val="94984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1065"/>
            <a:ext cx="11353800" cy="6132615"/>
          </a:xfrm>
        </p:spPr>
      </p:pic>
    </p:spTree>
    <p:extLst>
      <p:ext uri="{BB962C8B-B14F-4D97-AF65-F5344CB8AC3E}">
        <p14:creationId xmlns:p14="http://schemas.microsoft.com/office/powerpoint/2010/main" val="115976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34490"/>
            <a:ext cx="10515600" cy="118776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5050"/>
                </a:solidFill>
              </a:rPr>
              <a:t>Krásná Horka</a:t>
            </a:r>
            <a:endParaRPr lang="cs-CZ" b="1" dirty="0">
              <a:solidFill>
                <a:srgbClr val="FF5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84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96545"/>
            <a:ext cx="10991850" cy="6453931"/>
          </a:xfrm>
        </p:spPr>
      </p:pic>
    </p:spTree>
    <p:extLst>
      <p:ext uri="{BB962C8B-B14F-4D97-AF65-F5344CB8AC3E}">
        <p14:creationId xmlns:p14="http://schemas.microsoft.com/office/powerpoint/2010/main" val="80626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26927"/>
            <a:ext cx="10671810" cy="6731073"/>
          </a:xfrm>
        </p:spPr>
      </p:pic>
    </p:spTree>
    <p:extLst>
      <p:ext uri="{BB962C8B-B14F-4D97-AF65-F5344CB8AC3E}">
        <p14:creationId xmlns:p14="http://schemas.microsoft.com/office/powerpoint/2010/main" val="67446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3" y="-11430"/>
            <a:ext cx="10329734" cy="6882541"/>
          </a:xfrm>
        </p:spPr>
      </p:pic>
    </p:spTree>
    <p:extLst>
      <p:ext uri="{BB962C8B-B14F-4D97-AF65-F5344CB8AC3E}">
        <p14:creationId xmlns:p14="http://schemas.microsoft.com/office/powerpoint/2010/main" val="155816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24"/>
            <a:ext cx="10309860" cy="6857476"/>
          </a:xfrm>
        </p:spPr>
      </p:pic>
    </p:spTree>
    <p:extLst>
      <p:ext uri="{BB962C8B-B14F-4D97-AF65-F5344CB8AC3E}">
        <p14:creationId xmlns:p14="http://schemas.microsoft.com/office/powerpoint/2010/main" val="383334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25295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FF00FF"/>
                </a:solidFill>
              </a:rPr>
              <a:t>Letanovce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19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-14472"/>
            <a:ext cx="8321040" cy="6861042"/>
          </a:xfrm>
        </p:spPr>
      </p:pic>
    </p:spTree>
    <p:extLst>
      <p:ext uri="{BB962C8B-B14F-4D97-AF65-F5344CB8AC3E}">
        <p14:creationId xmlns:p14="http://schemas.microsoft.com/office/powerpoint/2010/main" val="8357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0" y="-21131"/>
            <a:ext cx="7658100" cy="6867701"/>
          </a:xfrm>
        </p:spPr>
      </p:pic>
    </p:spTree>
    <p:extLst>
      <p:ext uri="{BB962C8B-B14F-4D97-AF65-F5344CB8AC3E}">
        <p14:creationId xmlns:p14="http://schemas.microsoft.com/office/powerpoint/2010/main" val="168326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2398"/>
            <a:ext cx="10184130" cy="6855602"/>
          </a:xfrm>
        </p:spPr>
      </p:pic>
    </p:spTree>
    <p:extLst>
      <p:ext uri="{BB962C8B-B14F-4D97-AF65-F5344CB8AC3E}">
        <p14:creationId xmlns:p14="http://schemas.microsoft.com/office/powerpoint/2010/main" val="176401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1983" cy="6858000"/>
          </a:xfrm>
        </p:spPr>
      </p:pic>
    </p:spTree>
    <p:extLst>
      <p:ext uri="{BB962C8B-B14F-4D97-AF65-F5344CB8AC3E}">
        <p14:creationId xmlns:p14="http://schemas.microsoft.com/office/powerpoint/2010/main" val="30966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1430"/>
            <a:ext cx="10786110" cy="6889752"/>
          </a:xfrm>
        </p:spPr>
      </p:pic>
    </p:spTree>
    <p:extLst>
      <p:ext uri="{BB962C8B-B14F-4D97-AF65-F5344CB8AC3E}">
        <p14:creationId xmlns:p14="http://schemas.microsoft.com/office/powerpoint/2010/main" val="284643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" y="0"/>
            <a:ext cx="10613173" cy="6852313"/>
          </a:xfrm>
        </p:spPr>
      </p:pic>
    </p:spTree>
    <p:extLst>
      <p:ext uri="{BB962C8B-B14F-4D97-AF65-F5344CB8AC3E}">
        <p14:creationId xmlns:p14="http://schemas.microsoft.com/office/powerpoint/2010/main" val="390291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0"/>
            <a:ext cx="9966959" cy="6846569"/>
          </a:xfrm>
        </p:spPr>
      </p:pic>
    </p:spTree>
    <p:extLst>
      <p:ext uri="{BB962C8B-B14F-4D97-AF65-F5344CB8AC3E}">
        <p14:creationId xmlns:p14="http://schemas.microsoft.com/office/powerpoint/2010/main" val="202608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1" y="0"/>
            <a:ext cx="10794540" cy="6858000"/>
          </a:xfrm>
        </p:spPr>
      </p:pic>
    </p:spTree>
    <p:extLst>
      <p:ext uri="{BB962C8B-B14F-4D97-AF65-F5344CB8AC3E}">
        <p14:creationId xmlns:p14="http://schemas.microsoft.com/office/powerpoint/2010/main" val="111013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9" y="0"/>
            <a:ext cx="11013217" cy="6858000"/>
          </a:xfrm>
        </p:spPr>
      </p:pic>
    </p:spTree>
    <p:extLst>
      <p:ext uri="{BB962C8B-B14F-4D97-AF65-F5344CB8AC3E}">
        <p14:creationId xmlns:p14="http://schemas.microsoft.com/office/powerpoint/2010/main" val="298674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7146"/>
            <a:ext cx="9166860" cy="6875146"/>
          </a:xfrm>
        </p:spPr>
      </p:pic>
    </p:spTree>
    <p:extLst>
      <p:ext uri="{BB962C8B-B14F-4D97-AF65-F5344CB8AC3E}">
        <p14:creationId xmlns:p14="http://schemas.microsoft.com/office/powerpoint/2010/main" val="73349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13865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FF00FF"/>
                </a:solidFill>
              </a:rPr>
              <a:t>Richňava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91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70" y="11757"/>
            <a:ext cx="8538210" cy="6834485"/>
          </a:xfrm>
        </p:spPr>
      </p:pic>
    </p:spTree>
    <p:extLst>
      <p:ext uri="{BB962C8B-B14F-4D97-AF65-F5344CB8AC3E}">
        <p14:creationId xmlns:p14="http://schemas.microsoft.com/office/powerpoint/2010/main" val="249516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0" y="-40530"/>
            <a:ext cx="8618220" cy="6898530"/>
          </a:xfrm>
        </p:spPr>
      </p:pic>
    </p:spTree>
    <p:extLst>
      <p:ext uri="{BB962C8B-B14F-4D97-AF65-F5344CB8AC3E}">
        <p14:creationId xmlns:p14="http://schemas.microsoft.com/office/powerpoint/2010/main" val="7739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15" y="-8573"/>
            <a:ext cx="9155430" cy="6866573"/>
          </a:xfrm>
        </p:spPr>
      </p:pic>
    </p:spTree>
    <p:extLst>
      <p:ext uri="{BB962C8B-B14F-4D97-AF65-F5344CB8AC3E}">
        <p14:creationId xmlns:p14="http://schemas.microsoft.com/office/powerpoint/2010/main" val="360006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5" y="22860"/>
            <a:ext cx="9612629" cy="6790573"/>
          </a:xfrm>
        </p:spPr>
      </p:pic>
    </p:spTree>
    <p:extLst>
      <p:ext uri="{BB962C8B-B14F-4D97-AF65-F5344CB8AC3E}">
        <p14:creationId xmlns:p14="http://schemas.microsoft.com/office/powerpoint/2010/main" val="314697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0"/>
            <a:ext cx="10241280" cy="6811862"/>
          </a:xfrm>
        </p:spPr>
      </p:pic>
    </p:spTree>
    <p:extLst>
      <p:ext uri="{BB962C8B-B14F-4D97-AF65-F5344CB8AC3E}">
        <p14:creationId xmlns:p14="http://schemas.microsoft.com/office/powerpoint/2010/main" val="81528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" y="0"/>
            <a:ext cx="10275570" cy="6834669"/>
          </a:xfrm>
        </p:spPr>
      </p:pic>
    </p:spTree>
    <p:extLst>
      <p:ext uri="{BB962C8B-B14F-4D97-AF65-F5344CB8AC3E}">
        <p14:creationId xmlns:p14="http://schemas.microsoft.com/office/powerpoint/2010/main" val="122147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" y="-44122"/>
            <a:ext cx="10218420" cy="6902122"/>
          </a:xfrm>
        </p:spPr>
      </p:pic>
    </p:spTree>
    <p:extLst>
      <p:ext uri="{BB962C8B-B14F-4D97-AF65-F5344CB8AC3E}">
        <p14:creationId xmlns:p14="http://schemas.microsoft.com/office/powerpoint/2010/main" val="403001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640" y="1825625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5050"/>
                </a:solidFill>
              </a:rPr>
              <a:t>Rudňany</a:t>
            </a:r>
            <a:endParaRPr lang="cs-CZ" b="1" dirty="0">
              <a:solidFill>
                <a:srgbClr val="FF5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75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0"/>
            <a:ext cx="10321290" cy="6865079"/>
          </a:xfrm>
        </p:spPr>
      </p:pic>
    </p:spTree>
    <p:extLst>
      <p:ext uri="{BB962C8B-B14F-4D97-AF65-F5344CB8AC3E}">
        <p14:creationId xmlns:p14="http://schemas.microsoft.com/office/powerpoint/2010/main" val="275132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" y="38536"/>
            <a:ext cx="10252710" cy="6819464"/>
          </a:xfrm>
        </p:spPr>
      </p:pic>
    </p:spTree>
    <p:extLst>
      <p:ext uri="{BB962C8B-B14F-4D97-AF65-F5344CB8AC3E}">
        <p14:creationId xmlns:p14="http://schemas.microsoft.com/office/powerpoint/2010/main" val="320495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" y="46139"/>
            <a:ext cx="10241280" cy="6811861"/>
          </a:xfrm>
        </p:spPr>
      </p:pic>
    </p:spTree>
    <p:extLst>
      <p:ext uri="{BB962C8B-B14F-4D97-AF65-F5344CB8AC3E}">
        <p14:creationId xmlns:p14="http://schemas.microsoft.com/office/powerpoint/2010/main" val="352231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" y="18547"/>
            <a:ext cx="10229850" cy="6839453"/>
          </a:xfrm>
        </p:spPr>
      </p:pic>
    </p:spTree>
    <p:extLst>
      <p:ext uri="{BB962C8B-B14F-4D97-AF65-F5344CB8AC3E}">
        <p14:creationId xmlns:p14="http://schemas.microsoft.com/office/powerpoint/2010/main" val="133726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8210" y="1725295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FF"/>
                </a:solidFill>
              </a:rPr>
              <a:t>Velká </a:t>
            </a:r>
            <a:r>
              <a:rPr lang="cs-CZ" b="1" dirty="0" err="1" smtClean="0">
                <a:solidFill>
                  <a:srgbClr val="FF00FF"/>
                </a:solidFill>
              </a:rPr>
              <a:t>Lomnica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1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379321"/>
            <a:ext cx="11209020" cy="6272939"/>
          </a:xfrm>
        </p:spPr>
      </p:pic>
    </p:spTree>
    <p:extLst>
      <p:ext uri="{BB962C8B-B14F-4D97-AF65-F5344CB8AC3E}">
        <p14:creationId xmlns:p14="http://schemas.microsoft.com/office/powerpoint/2010/main" val="167136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-21279"/>
            <a:ext cx="10374630" cy="6900558"/>
          </a:xfrm>
        </p:spPr>
      </p:pic>
    </p:spTree>
    <p:extLst>
      <p:ext uri="{BB962C8B-B14F-4D97-AF65-F5344CB8AC3E}">
        <p14:creationId xmlns:p14="http://schemas.microsoft.com/office/powerpoint/2010/main" val="300237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5" y="0"/>
            <a:ext cx="9955529" cy="6838718"/>
          </a:xfrm>
        </p:spPr>
      </p:pic>
    </p:spTree>
    <p:extLst>
      <p:ext uri="{BB962C8B-B14F-4D97-AF65-F5344CB8AC3E}">
        <p14:creationId xmlns:p14="http://schemas.microsoft.com/office/powerpoint/2010/main" val="2136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8411" y="1828798"/>
            <a:ext cx="10515600" cy="135380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FF00FF"/>
                </a:solidFill>
              </a:rPr>
              <a:t>Kolačov</a:t>
            </a:r>
            <a:endParaRPr lang="cs-CZ" b="1" dirty="0">
              <a:solidFill>
                <a:srgbClr val="FF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2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" y="-34290"/>
            <a:ext cx="9189720" cy="6892290"/>
          </a:xfrm>
        </p:spPr>
      </p:pic>
    </p:spTree>
    <p:extLst>
      <p:ext uri="{BB962C8B-B14F-4D97-AF65-F5344CB8AC3E}">
        <p14:creationId xmlns:p14="http://schemas.microsoft.com/office/powerpoint/2010/main" val="230151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" y="-34291"/>
            <a:ext cx="9189720" cy="6892291"/>
          </a:xfrm>
        </p:spPr>
      </p:pic>
    </p:spTree>
    <p:extLst>
      <p:ext uri="{BB962C8B-B14F-4D97-AF65-F5344CB8AC3E}">
        <p14:creationId xmlns:p14="http://schemas.microsoft.com/office/powerpoint/2010/main" val="394345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</Words>
  <Application>Microsoft Office PowerPoint</Application>
  <PresentationFormat>Širokoúhlá obrazovka</PresentationFormat>
  <Paragraphs>9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Motiv Office</vt:lpstr>
      <vt:lpstr>Zajímavá turistická místa na Slovensku</vt:lpstr>
      <vt:lpstr>Jarovnice</vt:lpstr>
      <vt:lpstr>Prezentace aplikace PowerPoint</vt:lpstr>
      <vt:lpstr>Prezentace aplikace PowerPoint</vt:lpstr>
      <vt:lpstr>Prezentace aplikace PowerPoint</vt:lpstr>
      <vt:lpstr>Prezentace aplikace PowerPoint</vt:lpstr>
      <vt:lpstr>Kolačov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Košice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Krásná Horka</vt:lpstr>
      <vt:lpstr>Prezentace aplikace PowerPoint</vt:lpstr>
      <vt:lpstr>Prezentace aplikace PowerPoint</vt:lpstr>
      <vt:lpstr>Prezentace aplikace PowerPoint</vt:lpstr>
      <vt:lpstr>Letanovce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Richňava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Rudňany</vt:lpstr>
      <vt:lpstr>Prezentace aplikace PowerPoint</vt:lpstr>
      <vt:lpstr>Prezentace aplikace PowerPoint</vt:lpstr>
      <vt:lpstr>Prezentace aplikace PowerPoint</vt:lpstr>
      <vt:lpstr>Prezentace aplikace PowerPoint</vt:lpstr>
      <vt:lpstr>Velká Lomnica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Zajímavá turistická místa na Slovensku</dc:title>
  <dc:creator>Jasek</dc:creator>
  <cp:lastModifiedBy>Jasek</cp:lastModifiedBy>
  <cp:revision>7</cp:revision>
  <dcterms:created xsi:type="dcterms:W3CDTF">2014-02-02T19:19:05Z</dcterms:created>
  <dcterms:modified xsi:type="dcterms:W3CDTF">2014-02-02T20:15:51Z</dcterms:modified>
</cp:coreProperties>
</file>