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88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9" r:id="rId44"/>
    <p:sldId id="298" r:id="rId45"/>
    <p:sldId id="300" r:id="rId46"/>
    <p:sldId id="301" r:id="rId47"/>
    <p:sldId id="302" r:id="rId48"/>
    <p:sldId id="303" r:id="rId49"/>
    <p:sldId id="304" r:id="rId50"/>
    <p:sldId id="306" r:id="rId51"/>
    <p:sldId id="305" r:id="rId52"/>
    <p:sldId id="307" r:id="rId53"/>
    <p:sldId id="308" r:id="rId54"/>
    <p:sldId id="309" r:id="rId55"/>
    <p:sldId id="310" r:id="rId56"/>
    <p:sldId id="311" r:id="rId57"/>
    <p:sldId id="312" r:id="rId5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5050"/>
    <a:srgbClr val="CCFF66"/>
    <a:srgbClr val="FF9966"/>
    <a:srgbClr val="3366FF"/>
    <a:srgbClr val="FF66CC"/>
    <a:srgbClr val="33CCCC"/>
    <a:srgbClr val="009999"/>
    <a:srgbClr val="9999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6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72" y="4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81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558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183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457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692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887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524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21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550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64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746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1AB8F-A364-4987-B91E-96984092C599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A9FFE-6DDA-4B16-AA38-550D88FD119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28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Zajímavá turistická místa na Slovensku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31575D2-CE76-42FD-B75D-A8DE604985F1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6997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algn="ctr"/>
            <a:r>
              <a:rPr lang="cs-CZ" b="1" dirty="0" err="1">
                <a:solidFill>
                  <a:srgbClr val="FF00FF"/>
                </a:solidFill>
              </a:rPr>
              <a:t>Jarovnice</a:t>
            </a:r>
            <a:endParaRPr lang="cs-CZ" b="1" dirty="0">
              <a:solidFill>
                <a:srgbClr val="FF00FF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9647694-234A-43E4-8472-6AECCE61D44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175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296545"/>
            <a:ext cx="10991850" cy="645393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BED9C52-D6DB-47B1-8E5F-DD046A0CE2C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0626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" y="0"/>
            <a:ext cx="9966959" cy="684656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EEAEF52-DE42-48C4-8446-7E311E5ABFE1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2608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" y="-44122"/>
            <a:ext cx="10218420" cy="690212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C90B0B4-94E1-4E32-A9C3-E31946AA8F9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3001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665" y="0"/>
            <a:ext cx="9955529" cy="683871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364DB9A-5550-4668-A68B-67A5A8DB782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36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8411" y="1828798"/>
            <a:ext cx="10515600" cy="1353804"/>
          </a:xfrm>
        </p:spPr>
        <p:txBody>
          <a:bodyPr/>
          <a:lstStyle/>
          <a:p>
            <a:pPr algn="ctr"/>
            <a:r>
              <a:rPr lang="cs-CZ" b="1" dirty="0" err="1">
                <a:solidFill>
                  <a:srgbClr val="FF00FF"/>
                </a:solidFill>
              </a:rPr>
              <a:t>Kolačov</a:t>
            </a:r>
            <a:endParaRPr lang="cs-CZ" b="1" dirty="0">
              <a:solidFill>
                <a:srgbClr val="FF00FF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37465BF-7666-4245-8441-F9C3AC78F49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022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140" y="-34290"/>
            <a:ext cx="9189720" cy="689229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5884159-57E1-43F5-8E90-2A753E0C7881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015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140" y="-34291"/>
            <a:ext cx="9189720" cy="689229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541F2FA-44E8-461B-9E4F-E4BCDBB3CD9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4345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285" y="-25718"/>
            <a:ext cx="9178290" cy="688371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66990B2-141E-414D-8895-DF57EC0D5B8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9594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2429"/>
            <a:ext cx="12192000" cy="549478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547CCD8-622F-4D92-814F-4EBDCE69220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933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309860" cy="685747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AF12AE1-CA8F-471A-BA96-5CCA1BFD5A5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975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715" y="-44853"/>
            <a:ext cx="4583430" cy="690285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9011418-66FF-404D-9DEE-9A55C43B910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2355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85" y="0"/>
            <a:ext cx="10092689" cy="686349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AC93A08-2186-45AE-95C0-E66A754310F6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7796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599565"/>
            <a:ext cx="10515600" cy="1325563"/>
          </a:xfrm>
        </p:spPr>
        <p:txBody>
          <a:bodyPr/>
          <a:lstStyle/>
          <a:p>
            <a:pPr algn="ctr"/>
            <a:r>
              <a:rPr lang="cs-CZ" b="1" dirty="0">
                <a:solidFill>
                  <a:srgbClr val="FF00FF"/>
                </a:solidFill>
              </a:rPr>
              <a:t>Košice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518118F-0DA7-4916-9081-6DC9D50ECC5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2932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1" y="13733"/>
            <a:ext cx="10488929" cy="684426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CA9C3DB-BD81-4E7F-BF9B-C95004DE5431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2198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85" y="6081"/>
            <a:ext cx="10092690" cy="685191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F110B67-C7BE-43D6-A31B-EC5F0FC04A9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7239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" y="250760"/>
            <a:ext cx="10980420" cy="644722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D79396F-BD33-4E96-A44E-3E4D7F7E66A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4255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0"/>
            <a:ext cx="10443210" cy="682641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438200B-5B75-4EE3-B0DF-AF60036B2B1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2481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430" y="-15767"/>
            <a:ext cx="6858000" cy="687376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7DA937C-778B-4BB0-A6F5-63D1906DF98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0322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995" y="-33911"/>
            <a:ext cx="9246870" cy="690334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5809D63-8E7E-4269-87CA-2FD5301E60C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5602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5" y="-5539"/>
            <a:ext cx="9315450" cy="686907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E3716C2-03BD-4981-ABB2-3FB557B7B98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7491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" y="11430"/>
            <a:ext cx="10317479" cy="685071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85B17F3-572C-4FE0-87F7-A1383BEDDF9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1369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460" y="-20383"/>
            <a:ext cx="6355080" cy="686695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509D776-6A5F-443B-A442-FD02BD73C98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5435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2333"/>
            <a:ext cx="10286999" cy="683047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419AD79-FFE4-4910-A48B-9E840360225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2773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" y="14331"/>
            <a:ext cx="10488930" cy="683223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E367CC6-E018-42E0-B788-2CF07B610833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6154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" y="558706"/>
            <a:ext cx="11353800" cy="609355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CBF4589-484D-4969-A285-B0BF10CD75E6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4984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451065"/>
            <a:ext cx="11353800" cy="613261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D2249CA-E9BB-4BA4-887F-8EBDE9223F76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5976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634490"/>
            <a:ext cx="10515600" cy="1187768"/>
          </a:xfrm>
        </p:spPr>
        <p:txBody>
          <a:bodyPr/>
          <a:lstStyle/>
          <a:p>
            <a:pPr algn="ctr"/>
            <a:r>
              <a:rPr lang="cs-CZ" b="1" dirty="0">
                <a:solidFill>
                  <a:srgbClr val="FF5050"/>
                </a:solidFill>
              </a:rPr>
              <a:t>Krásná Horka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032037A-9E4E-4EA2-A960-3FD5B6039E2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6384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126927"/>
            <a:ext cx="10671810" cy="673107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5876B3A-C039-418D-AA1B-601FD79D5A4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7446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63" y="-11430"/>
            <a:ext cx="10329734" cy="688254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B74836B-7E12-47BC-AC28-5AB51379C7F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5816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24"/>
            <a:ext cx="10309860" cy="685747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67A69E4-3FD4-44EB-B2FD-D0BADCDD77D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3334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725295"/>
            <a:ext cx="10515600" cy="1325563"/>
          </a:xfrm>
        </p:spPr>
        <p:txBody>
          <a:bodyPr/>
          <a:lstStyle/>
          <a:p>
            <a:pPr algn="ctr"/>
            <a:r>
              <a:rPr lang="cs-CZ" b="1" dirty="0" err="1">
                <a:solidFill>
                  <a:srgbClr val="FF00FF"/>
                </a:solidFill>
              </a:rPr>
              <a:t>Letanovce</a:t>
            </a:r>
            <a:endParaRPr lang="cs-CZ" b="1" dirty="0">
              <a:solidFill>
                <a:srgbClr val="FF00FF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5A9A666-E689-4DF8-BB5B-B6FC867D4AF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9219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480" y="-14472"/>
            <a:ext cx="8321040" cy="686104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DAA70AF-E481-4E21-8F74-254E1DCCCDB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357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380" y="-21131"/>
            <a:ext cx="7658100" cy="686770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DC33763-4979-444D-9230-BCF051A4BCA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8326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" y="2398"/>
            <a:ext cx="10184130" cy="685560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DC5173B-5D09-449D-88C4-1E837B9CC91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6401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0"/>
            <a:ext cx="1062198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2CC9269-80FF-4BAA-85CA-CF4251B3B28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966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11430"/>
            <a:ext cx="10786110" cy="688975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E4BA765-C1DB-4CE4-ACE6-2654DB4E006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4643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0" y="0"/>
            <a:ext cx="10613173" cy="685231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4C5874A-4369-4675-9200-2DC2C2534FA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0291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61" y="0"/>
            <a:ext cx="1079454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4F01A13-7E79-4BC7-9186-3D846199788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1013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39" y="0"/>
            <a:ext cx="11013217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F673C5C-57D7-4006-BF8D-0E83C8C47FD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8674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7146"/>
            <a:ext cx="9166860" cy="687514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8FE8E62-459D-44C7-84E6-0525B1B908E1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3349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713865"/>
            <a:ext cx="10515600" cy="1325563"/>
          </a:xfrm>
        </p:spPr>
        <p:txBody>
          <a:bodyPr/>
          <a:lstStyle/>
          <a:p>
            <a:pPr algn="ctr"/>
            <a:r>
              <a:rPr lang="cs-CZ" b="1" dirty="0" err="1">
                <a:solidFill>
                  <a:srgbClr val="FF00FF"/>
                </a:solidFill>
              </a:rPr>
              <a:t>Richňava</a:t>
            </a:r>
            <a:endParaRPr lang="cs-CZ" b="1" dirty="0">
              <a:solidFill>
                <a:srgbClr val="FF00FF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F04A555-9258-4DD5-8DC7-524A427AB303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9091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370" y="11757"/>
            <a:ext cx="8538210" cy="683448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EC429AB-8F94-4E9E-BD19-767B2740B7F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9516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940" y="-40530"/>
            <a:ext cx="8618220" cy="689853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F25A98B-B5FD-41EB-907D-E52D71C0FA5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739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715" y="-8573"/>
            <a:ext cx="9155430" cy="686657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C37DBE1-7110-49CD-BBA7-49CCB5875E5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60006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115" y="22860"/>
            <a:ext cx="9612629" cy="679057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74CA31C-0C76-4E5E-B86B-BDFCD38D676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4697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0"/>
            <a:ext cx="10241280" cy="681186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23C7646-9A59-4094-A039-F22AE2819C16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1528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15" y="0"/>
            <a:ext cx="10275570" cy="683466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17B714D-3F75-4106-ACD9-0AAB91C0186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2147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9640" y="1825625"/>
            <a:ext cx="10515600" cy="1325563"/>
          </a:xfrm>
        </p:spPr>
        <p:txBody>
          <a:bodyPr/>
          <a:lstStyle/>
          <a:p>
            <a:pPr algn="ctr"/>
            <a:r>
              <a:rPr lang="cs-CZ" b="1" dirty="0">
                <a:solidFill>
                  <a:srgbClr val="FF5050"/>
                </a:solidFill>
              </a:rPr>
              <a:t>Rudňany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50DA117-6760-4B84-B6DA-AF1E58C0C2D6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217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" y="0"/>
            <a:ext cx="10321290" cy="686507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6066CF2-BFE9-4029-8EC5-B041AD6351D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5132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05" y="38536"/>
            <a:ext cx="10252710" cy="681946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BF11E2B-0513-4782-B102-33E7B52BC16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0495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90" y="46139"/>
            <a:ext cx="10241280" cy="681186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7AAF1CF-D201-4067-BDD7-9F124698E31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2231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05" y="18547"/>
            <a:ext cx="10229850" cy="683945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46765BF-329A-4792-ACAD-C2CA4F1D1C7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372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8210" y="1725295"/>
            <a:ext cx="10515600" cy="1325563"/>
          </a:xfrm>
        </p:spPr>
        <p:txBody>
          <a:bodyPr/>
          <a:lstStyle/>
          <a:p>
            <a:pPr algn="ctr"/>
            <a:r>
              <a:rPr lang="cs-CZ" b="1" dirty="0">
                <a:solidFill>
                  <a:srgbClr val="FF00FF"/>
                </a:solidFill>
              </a:rPr>
              <a:t>Velká </a:t>
            </a:r>
            <a:r>
              <a:rPr lang="cs-CZ" b="1" dirty="0" err="1">
                <a:solidFill>
                  <a:srgbClr val="FF00FF"/>
                </a:solidFill>
              </a:rPr>
              <a:t>Lomnica</a:t>
            </a:r>
            <a:endParaRPr lang="cs-CZ" b="1" dirty="0">
              <a:solidFill>
                <a:srgbClr val="FF00FF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D7ADC9C-7115-431E-A149-72A798A67CB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7219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" y="379321"/>
            <a:ext cx="11209020" cy="627293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CF22BAF-0AFC-40AC-BD09-0E7DF9280C5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7136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" y="-21279"/>
            <a:ext cx="10374630" cy="690055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FDE38F0-2F03-4307-A499-9EF9D6F05AA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0237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300</Words>
  <Application>Microsoft Office PowerPoint</Application>
  <PresentationFormat>Širokoúhlá obrazovka</PresentationFormat>
  <Paragraphs>66</Paragraphs>
  <Slides>57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57</vt:i4>
      </vt:variant>
    </vt:vector>
  </HeadingPairs>
  <TitlesOfParts>
    <vt:vector size="61" baseType="lpstr">
      <vt:lpstr>Arial</vt:lpstr>
      <vt:lpstr>Calibri</vt:lpstr>
      <vt:lpstr>Calibri Light</vt:lpstr>
      <vt:lpstr>Motiv Office</vt:lpstr>
      <vt:lpstr>Zajímavá turistická místa na Slovensku</vt:lpstr>
      <vt:lpstr>Jarovnice</vt:lpstr>
      <vt:lpstr>Prezentace aplikace PowerPoint</vt:lpstr>
      <vt:lpstr>Prezentace aplikace PowerPoint</vt:lpstr>
      <vt:lpstr>Prezentace aplikace PowerPoint</vt:lpstr>
      <vt:lpstr>Prezentace aplikace PowerPoint</vt:lpstr>
      <vt:lpstr>Kolačov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Košice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Krásná Horka</vt:lpstr>
      <vt:lpstr>Prezentace aplikace PowerPoint</vt:lpstr>
      <vt:lpstr>Prezentace aplikace PowerPoint</vt:lpstr>
      <vt:lpstr>Prezentace aplikace PowerPoint</vt:lpstr>
      <vt:lpstr>Letanovce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Richňava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Rudňany</vt:lpstr>
      <vt:lpstr>Prezentace aplikace PowerPoint</vt:lpstr>
      <vt:lpstr>Prezentace aplikace PowerPoint</vt:lpstr>
      <vt:lpstr>Prezentace aplikace PowerPoint</vt:lpstr>
      <vt:lpstr>Prezentace aplikace PowerPoint</vt:lpstr>
      <vt:lpstr>Velká Lomnica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Zajímavá turistická místa na Slovensku</dc:title>
  <dc:creator>Jasek</dc:creator>
  <cp:lastModifiedBy>Pavel</cp:lastModifiedBy>
  <cp:revision>8</cp:revision>
  <dcterms:created xsi:type="dcterms:W3CDTF">2014-02-02T19:19:05Z</dcterms:created>
  <dcterms:modified xsi:type="dcterms:W3CDTF">2025-12-25T22:53:06Z</dcterms:modified>
</cp:coreProperties>
</file>