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345" autoAdjust="0"/>
    <p:restoredTop sz="94660"/>
  </p:normalViewPr>
  <p:slideViewPr>
    <p:cSldViewPr snapToGrid="0">
      <p:cViewPr varScale="1">
        <p:scale>
          <a:sx n="85" d="100"/>
          <a:sy n="85" d="100"/>
        </p:scale>
        <p:origin x="15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C5BBB-C480-4826-AAB1-89B1AEE888D6}" type="datetimeFigureOut">
              <a:rPr lang="cs-CZ" smtClean="0"/>
              <a:t>03.11.2019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41081-F1B9-48C9-9D4C-4C488A3A85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8554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C5BBB-C480-4826-AAB1-89B1AEE888D6}" type="datetimeFigureOut">
              <a:rPr lang="cs-CZ" smtClean="0"/>
              <a:t>03.11.2019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41081-F1B9-48C9-9D4C-4C488A3A85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5500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C5BBB-C480-4826-AAB1-89B1AEE888D6}" type="datetimeFigureOut">
              <a:rPr lang="cs-CZ" smtClean="0"/>
              <a:t>03.11.2019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41081-F1B9-48C9-9D4C-4C488A3A85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0678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C5BBB-C480-4826-AAB1-89B1AEE888D6}" type="datetimeFigureOut">
              <a:rPr lang="cs-CZ" smtClean="0"/>
              <a:t>03.11.2019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41081-F1B9-48C9-9D4C-4C488A3A85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3588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C5BBB-C480-4826-AAB1-89B1AEE888D6}" type="datetimeFigureOut">
              <a:rPr lang="cs-CZ" smtClean="0"/>
              <a:t>03.11.2019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41081-F1B9-48C9-9D4C-4C488A3A85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3243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C5BBB-C480-4826-AAB1-89B1AEE888D6}" type="datetimeFigureOut">
              <a:rPr lang="cs-CZ" smtClean="0"/>
              <a:t>03.11.2019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41081-F1B9-48C9-9D4C-4C488A3A85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3290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C5BBB-C480-4826-AAB1-89B1AEE888D6}" type="datetimeFigureOut">
              <a:rPr lang="cs-CZ" smtClean="0"/>
              <a:t>03.11.2019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41081-F1B9-48C9-9D4C-4C488A3A85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9483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C5BBB-C480-4826-AAB1-89B1AEE888D6}" type="datetimeFigureOut">
              <a:rPr lang="cs-CZ" smtClean="0"/>
              <a:t>03.11.2019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41081-F1B9-48C9-9D4C-4C488A3A85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7429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C5BBB-C480-4826-AAB1-89B1AEE888D6}" type="datetimeFigureOut">
              <a:rPr lang="cs-CZ" smtClean="0"/>
              <a:t>03.11.2019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41081-F1B9-48C9-9D4C-4C488A3A85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6557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C5BBB-C480-4826-AAB1-89B1AEE888D6}" type="datetimeFigureOut">
              <a:rPr lang="cs-CZ" smtClean="0"/>
              <a:t>03.11.2019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41081-F1B9-48C9-9D4C-4C488A3A85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0724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C5BBB-C480-4826-AAB1-89B1AEE888D6}" type="datetimeFigureOut">
              <a:rPr lang="cs-CZ" smtClean="0"/>
              <a:t>03.11.2019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41081-F1B9-48C9-9D4C-4C488A3A85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9318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4C5BBB-C480-4826-AAB1-89B1AEE888D6}" type="datetimeFigureOut">
              <a:rPr lang="cs-CZ" smtClean="0"/>
              <a:t>03.11.2019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441081-F1B9-48C9-9D4C-4C488A3A85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9776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VZ 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189" y="-1"/>
            <a:ext cx="2505262" cy="2846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995083" y="1918447"/>
            <a:ext cx="696557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9600" b="1" dirty="0" smtClean="0">
                <a:ln w="38100">
                  <a:solidFill>
                    <a:srgbClr val="0070C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man Old Style" panose="02050604050505020204" pitchFamily="18" charset="0"/>
              </a:rPr>
              <a:t>Vladimír</a:t>
            </a:r>
          </a:p>
          <a:p>
            <a:pPr algn="ctr"/>
            <a:r>
              <a:rPr lang="cs-CZ" sz="9600" b="1" dirty="0" smtClean="0">
                <a:ln w="38100">
                  <a:solidFill>
                    <a:srgbClr val="0070C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man Old Style" panose="02050604050505020204" pitchFamily="18" charset="0"/>
              </a:rPr>
              <a:t>JIRÁNEK</a:t>
            </a:r>
            <a:endParaRPr lang="cs-CZ" sz="9600" b="1" dirty="0">
              <a:ln w="38100">
                <a:solidFill>
                  <a:srgbClr val="0070C0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4" name="Obrázek 1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929" y="5467817"/>
            <a:ext cx="1156822" cy="1094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6852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fade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563"/>
            <a:ext cx="9144001" cy="650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563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14:switch dir="r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577" y="-21017"/>
            <a:ext cx="8294278" cy="688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709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14:switch dir="r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05118"/>
            <a:ext cx="9181353" cy="5508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025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14:switch dir="r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9815"/>
            <a:ext cx="9144001" cy="6633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12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14:switch dir="r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579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14:switch dir="r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7130" cy="651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868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14:switch dir="r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184"/>
            <a:ext cx="9179024" cy="6167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20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14:switch dir="r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7575"/>
            <a:ext cx="9185004" cy="640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903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6467" cy="6795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076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14:switch dir="r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1609" cy="6427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894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14:switch dir="r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338" y="62753"/>
            <a:ext cx="9154545" cy="6669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237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14:switch dir="r"/>
        <p:sndAc>
          <p:stSnd>
            <p:snd r:embed="rId2" name="rytm-piano.wav"/>
          </p:stSnd>
        </p:sndAc>
      </p:transition>
    </mc:Choice>
    <mc:Fallback>
      <p:transition spd="slow">
        <p:fade/>
        <p:sndAc>
          <p:stSnd>
            <p:snd r:embed="rId2" name="rytm-piano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959"/>
            <a:ext cx="9158269" cy="5394793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5226424" y="5387788"/>
            <a:ext cx="34603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600" b="1" dirty="0">
                <a:ln w="38100">
                  <a:solidFill>
                    <a:srgbClr val="0070C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man Old Style" panose="02050604050505020204" pitchFamily="18" charset="0"/>
              </a:rPr>
              <a:t>KONEC</a:t>
            </a:r>
          </a:p>
        </p:txBody>
      </p:sp>
    </p:spTree>
    <p:extLst>
      <p:ext uri="{BB962C8B-B14F-4D97-AF65-F5344CB8AC3E}">
        <p14:creationId xmlns:p14="http://schemas.microsoft.com/office/powerpoint/2010/main" val="4088789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3387"/>
            <a:ext cx="9114660" cy="6266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33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058"/>
            <a:ext cx="9144000" cy="7000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13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14:switch dir="r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866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14:switch dir="r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2377"/>
            <a:ext cx="9143182" cy="6257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457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14:switch dir="r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50781"/>
            <a:ext cx="9182841" cy="5696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93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14:switch dir="r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04060"/>
            <a:ext cx="9100489" cy="5126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683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14:switch dir="r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57535" cy="6642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599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14:switch dir="r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</TotalTime>
  <Words>3</Words>
  <Application>Microsoft Office PowerPoint</Application>
  <PresentationFormat>Předvádění na obrazovce (4:3)</PresentationFormat>
  <Paragraphs>3</Paragraphs>
  <Slides>20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5" baseType="lpstr">
      <vt:lpstr>Arial</vt:lpstr>
      <vt:lpstr>Bookman Old Style</vt:lpstr>
      <vt:lpstr>Calibri</vt:lpstr>
      <vt:lpstr>Calibri Light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Erich F.</dc:creator>
  <cp:lastModifiedBy>Erich F.</cp:lastModifiedBy>
  <cp:revision>4</cp:revision>
  <dcterms:created xsi:type="dcterms:W3CDTF">2019-11-03T08:42:15Z</dcterms:created>
  <dcterms:modified xsi:type="dcterms:W3CDTF">2019-11-03T09:19:46Z</dcterms:modified>
</cp:coreProperties>
</file>